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0" r:id="rId3"/>
    <p:sldId id="258" r:id="rId4"/>
    <p:sldId id="268" r:id="rId5"/>
    <p:sldId id="265" r:id="rId6"/>
    <p:sldId id="286" r:id="rId7"/>
    <p:sldId id="283" r:id="rId8"/>
    <p:sldId id="270" r:id="rId9"/>
    <p:sldId id="282" r:id="rId10"/>
    <p:sldId id="287" r:id="rId11"/>
    <p:sldId id="288" r:id="rId12"/>
    <p:sldId id="289" r:id="rId13"/>
    <p:sldId id="284" r:id="rId14"/>
    <p:sldId id="269" r:id="rId15"/>
    <p:sldId id="271" r:id="rId16"/>
    <p:sldId id="276" r:id="rId17"/>
    <p:sldId id="285" r:id="rId18"/>
    <p:sldId id="277" r:id="rId19"/>
    <p:sldId id="278" r:id="rId20"/>
    <p:sldId id="279" r:id="rId21"/>
    <p:sldId id="280" r:id="rId22"/>
    <p:sldId id="281" r:id="rId23"/>
    <p:sldId id="267" r:id="rId24"/>
  </p:sldIdLst>
  <p:sldSz cx="12192000" cy="6858000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나눔스퀘어_ac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7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1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0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7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0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1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95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2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707252" y="2689393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야놀자 야체 B" panose="02020603020101020101" pitchFamily="18" charset="-127"/>
              </a:rPr>
              <a:t>2</a:t>
            </a:r>
            <a:r>
              <a:rPr lang="ko-KR" altLang="en-US" sz="40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야놀자 야체 B" panose="02020603020101020101" pitchFamily="18" charset="-127"/>
              </a:rPr>
              <a:t>조</a:t>
            </a:r>
            <a:endParaRPr lang="en-US" altLang="ko-KR" sz="4000" b="1" kern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40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야놀자 야체 B" panose="02020603020101020101" pitchFamily="18" charset="-127"/>
              </a:rPr>
              <a:t>Mongs-Run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366906" y="1591053"/>
            <a:ext cx="3308962" cy="1338855"/>
            <a:chOff x="4893241" y="1781588"/>
            <a:chExt cx="2154437" cy="871717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5345852" y="1800134"/>
              <a:ext cx="1346375" cy="853171"/>
              <a:chOff x="2350" y="1586"/>
              <a:chExt cx="2981" cy="1889"/>
            </a:xfrm>
            <a:effectLst>
              <a:outerShdw blurRad="152400" dist="38100" dir="5400000" algn="t" rotWithShape="0">
                <a:prstClr val="black">
                  <a:alpha val="19000"/>
                </a:prstClr>
              </a:outerShdw>
            </a:effectLst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7" y="1845"/>
                <a:ext cx="2347" cy="1058"/>
              </a:xfrm>
              <a:custGeom>
                <a:avLst/>
                <a:gdLst>
                  <a:gd name="T0" fmla="*/ 7025 w 7040"/>
                  <a:gd name="T1" fmla="*/ 2908 h 3175"/>
                  <a:gd name="T2" fmla="*/ 6953 w 7040"/>
                  <a:gd name="T3" fmla="*/ 2599 h 3175"/>
                  <a:gd name="T4" fmla="*/ 6854 w 7040"/>
                  <a:gd name="T5" fmla="*/ 2299 h 3175"/>
                  <a:gd name="T6" fmla="*/ 6730 w 7040"/>
                  <a:gd name="T7" fmla="*/ 2013 h 3175"/>
                  <a:gd name="T8" fmla="*/ 6543 w 7040"/>
                  <a:gd name="T9" fmla="*/ 1673 h 3175"/>
                  <a:gd name="T10" fmla="*/ 6171 w 7040"/>
                  <a:gd name="T11" fmla="*/ 1180 h 3175"/>
                  <a:gd name="T12" fmla="*/ 5722 w 7040"/>
                  <a:gd name="T13" fmla="*/ 759 h 3175"/>
                  <a:gd name="T14" fmla="*/ 5272 w 7040"/>
                  <a:gd name="T15" fmla="*/ 460 h 3175"/>
                  <a:gd name="T16" fmla="*/ 4996 w 7040"/>
                  <a:gd name="T17" fmla="*/ 319 h 3175"/>
                  <a:gd name="T18" fmla="*/ 4705 w 7040"/>
                  <a:gd name="T19" fmla="*/ 201 h 3175"/>
                  <a:gd name="T20" fmla="*/ 4403 w 7040"/>
                  <a:gd name="T21" fmla="*/ 110 h 3175"/>
                  <a:gd name="T22" fmla="*/ 4090 w 7040"/>
                  <a:gd name="T23" fmla="*/ 45 h 3175"/>
                  <a:gd name="T24" fmla="*/ 3767 w 7040"/>
                  <a:gd name="T25" fmla="*/ 8 h 3175"/>
                  <a:gd name="T26" fmla="*/ 3520 w 7040"/>
                  <a:gd name="T27" fmla="*/ 0 h 3175"/>
                  <a:gd name="T28" fmla="*/ 3272 w 7040"/>
                  <a:gd name="T29" fmla="*/ 8 h 3175"/>
                  <a:gd name="T30" fmla="*/ 2949 w 7040"/>
                  <a:gd name="T31" fmla="*/ 45 h 3175"/>
                  <a:gd name="T32" fmla="*/ 2637 w 7040"/>
                  <a:gd name="T33" fmla="*/ 110 h 3175"/>
                  <a:gd name="T34" fmla="*/ 2334 w 7040"/>
                  <a:gd name="T35" fmla="*/ 201 h 3175"/>
                  <a:gd name="T36" fmla="*/ 2043 w 7040"/>
                  <a:gd name="T37" fmla="*/ 319 h 3175"/>
                  <a:gd name="T38" fmla="*/ 1767 w 7040"/>
                  <a:gd name="T39" fmla="*/ 460 h 3175"/>
                  <a:gd name="T40" fmla="*/ 1318 w 7040"/>
                  <a:gd name="T41" fmla="*/ 759 h 3175"/>
                  <a:gd name="T42" fmla="*/ 868 w 7040"/>
                  <a:gd name="T43" fmla="*/ 1180 h 3175"/>
                  <a:gd name="T44" fmla="*/ 497 w 7040"/>
                  <a:gd name="T45" fmla="*/ 1673 h 3175"/>
                  <a:gd name="T46" fmla="*/ 308 w 7040"/>
                  <a:gd name="T47" fmla="*/ 2013 h 3175"/>
                  <a:gd name="T48" fmla="*/ 186 w 7040"/>
                  <a:gd name="T49" fmla="*/ 2299 h 3175"/>
                  <a:gd name="T50" fmla="*/ 86 w 7040"/>
                  <a:gd name="T51" fmla="*/ 2599 h 3175"/>
                  <a:gd name="T52" fmla="*/ 14 w 7040"/>
                  <a:gd name="T53" fmla="*/ 2908 h 3175"/>
                  <a:gd name="T54" fmla="*/ 0 w 7040"/>
                  <a:gd name="T55" fmla="*/ 3175 h 3175"/>
                  <a:gd name="T56" fmla="*/ 1596 w 7040"/>
                  <a:gd name="T57" fmla="*/ 2417 h 3175"/>
                  <a:gd name="T58" fmla="*/ 1692 w 7040"/>
                  <a:gd name="T59" fmla="*/ 2208 h 3175"/>
                  <a:gd name="T60" fmla="*/ 1855 w 7040"/>
                  <a:gd name="T61" fmla="*/ 1952 h 3175"/>
                  <a:gd name="T62" fmla="*/ 2054 w 7040"/>
                  <a:gd name="T63" fmla="*/ 1722 h 3175"/>
                  <a:gd name="T64" fmla="*/ 2283 w 7040"/>
                  <a:gd name="T65" fmla="*/ 1523 h 3175"/>
                  <a:gd name="T66" fmla="*/ 2539 w 7040"/>
                  <a:gd name="T67" fmla="*/ 1359 h 3175"/>
                  <a:gd name="T68" fmla="*/ 2820 w 7040"/>
                  <a:gd name="T69" fmla="*/ 1235 h 3175"/>
                  <a:gd name="T70" fmla="*/ 3121 w 7040"/>
                  <a:gd name="T71" fmla="*/ 1151 h 3175"/>
                  <a:gd name="T72" fmla="*/ 3438 w 7040"/>
                  <a:gd name="T73" fmla="*/ 1114 h 3175"/>
                  <a:gd name="T74" fmla="*/ 3602 w 7040"/>
                  <a:gd name="T75" fmla="*/ 1114 h 3175"/>
                  <a:gd name="T76" fmla="*/ 3919 w 7040"/>
                  <a:gd name="T77" fmla="*/ 1151 h 3175"/>
                  <a:gd name="T78" fmla="*/ 4220 w 7040"/>
                  <a:gd name="T79" fmla="*/ 1235 h 3175"/>
                  <a:gd name="T80" fmla="*/ 4501 w 7040"/>
                  <a:gd name="T81" fmla="*/ 1359 h 3175"/>
                  <a:gd name="T82" fmla="*/ 4757 w 7040"/>
                  <a:gd name="T83" fmla="*/ 1523 h 3175"/>
                  <a:gd name="T84" fmla="*/ 4986 w 7040"/>
                  <a:gd name="T85" fmla="*/ 1722 h 3175"/>
                  <a:gd name="T86" fmla="*/ 5185 w 7040"/>
                  <a:gd name="T87" fmla="*/ 1952 h 3175"/>
                  <a:gd name="T88" fmla="*/ 5347 w 7040"/>
                  <a:gd name="T89" fmla="*/ 2208 h 3175"/>
                  <a:gd name="T90" fmla="*/ 5444 w 7040"/>
                  <a:gd name="T91" fmla="*/ 2417 h 3175"/>
                  <a:gd name="T92" fmla="*/ 7040 w 7040"/>
                  <a:gd name="T93" fmla="*/ 3175 h 3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040" h="3175">
                    <a:moveTo>
                      <a:pt x="7040" y="2988"/>
                    </a:moveTo>
                    <a:lnTo>
                      <a:pt x="7025" y="2908"/>
                    </a:lnTo>
                    <a:lnTo>
                      <a:pt x="6994" y="2751"/>
                    </a:lnTo>
                    <a:lnTo>
                      <a:pt x="6953" y="2599"/>
                    </a:lnTo>
                    <a:lnTo>
                      <a:pt x="6907" y="2447"/>
                    </a:lnTo>
                    <a:lnTo>
                      <a:pt x="6854" y="2299"/>
                    </a:lnTo>
                    <a:lnTo>
                      <a:pt x="6796" y="2154"/>
                    </a:lnTo>
                    <a:lnTo>
                      <a:pt x="6730" y="2013"/>
                    </a:lnTo>
                    <a:lnTo>
                      <a:pt x="6659" y="1874"/>
                    </a:lnTo>
                    <a:lnTo>
                      <a:pt x="6543" y="1673"/>
                    </a:lnTo>
                    <a:lnTo>
                      <a:pt x="6368" y="1418"/>
                    </a:lnTo>
                    <a:lnTo>
                      <a:pt x="6171" y="1180"/>
                    </a:lnTo>
                    <a:lnTo>
                      <a:pt x="5957" y="960"/>
                    </a:lnTo>
                    <a:lnTo>
                      <a:pt x="5722" y="759"/>
                    </a:lnTo>
                    <a:lnTo>
                      <a:pt x="5471" y="579"/>
                    </a:lnTo>
                    <a:lnTo>
                      <a:pt x="5272" y="460"/>
                    </a:lnTo>
                    <a:lnTo>
                      <a:pt x="5136" y="386"/>
                    </a:lnTo>
                    <a:lnTo>
                      <a:pt x="4996" y="319"/>
                    </a:lnTo>
                    <a:lnTo>
                      <a:pt x="4852" y="257"/>
                    </a:lnTo>
                    <a:lnTo>
                      <a:pt x="4705" y="201"/>
                    </a:lnTo>
                    <a:lnTo>
                      <a:pt x="4555" y="152"/>
                    </a:lnTo>
                    <a:lnTo>
                      <a:pt x="4403" y="110"/>
                    </a:lnTo>
                    <a:lnTo>
                      <a:pt x="4247" y="74"/>
                    </a:lnTo>
                    <a:lnTo>
                      <a:pt x="4090" y="45"/>
                    </a:lnTo>
                    <a:lnTo>
                      <a:pt x="3929" y="24"/>
                    </a:lnTo>
                    <a:lnTo>
                      <a:pt x="3767" y="8"/>
                    </a:lnTo>
                    <a:lnTo>
                      <a:pt x="3603" y="0"/>
                    </a:lnTo>
                    <a:lnTo>
                      <a:pt x="3520" y="0"/>
                    </a:lnTo>
                    <a:lnTo>
                      <a:pt x="3436" y="0"/>
                    </a:lnTo>
                    <a:lnTo>
                      <a:pt x="3272" y="8"/>
                    </a:lnTo>
                    <a:lnTo>
                      <a:pt x="3111" y="24"/>
                    </a:lnTo>
                    <a:lnTo>
                      <a:pt x="2949" y="45"/>
                    </a:lnTo>
                    <a:lnTo>
                      <a:pt x="2792" y="74"/>
                    </a:lnTo>
                    <a:lnTo>
                      <a:pt x="2637" y="110"/>
                    </a:lnTo>
                    <a:lnTo>
                      <a:pt x="2484" y="152"/>
                    </a:lnTo>
                    <a:lnTo>
                      <a:pt x="2334" y="201"/>
                    </a:lnTo>
                    <a:lnTo>
                      <a:pt x="2188" y="257"/>
                    </a:lnTo>
                    <a:lnTo>
                      <a:pt x="2043" y="319"/>
                    </a:lnTo>
                    <a:lnTo>
                      <a:pt x="1904" y="386"/>
                    </a:lnTo>
                    <a:lnTo>
                      <a:pt x="1767" y="460"/>
                    </a:lnTo>
                    <a:lnTo>
                      <a:pt x="1568" y="579"/>
                    </a:lnTo>
                    <a:lnTo>
                      <a:pt x="1318" y="759"/>
                    </a:lnTo>
                    <a:lnTo>
                      <a:pt x="1083" y="960"/>
                    </a:lnTo>
                    <a:lnTo>
                      <a:pt x="868" y="1180"/>
                    </a:lnTo>
                    <a:lnTo>
                      <a:pt x="671" y="1418"/>
                    </a:lnTo>
                    <a:lnTo>
                      <a:pt x="497" y="1673"/>
                    </a:lnTo>
                    <a:lnTo>
                      <a:pt x="380" y="1874"/>
                    </a:lnTo>
                    <a:lnTo>
                      <a:pt x="308" y="2013"/>
                    </a:lnTo>
                    <a:lnTo>
                      <a:pt x="243" y="2154"/>
                    </a:lnTo>
                    <a:lnTo>
                      <a:pt x="186" y="2299"/>
                    </a:lnTo>
                    <a:lnTo>
                      <a:pt x="132" y="2447"/>
                    </a:lnTo>
                    <a:lnTo>
                      <a:pt x="86" y="2599"/>
                    </a:lnTo>
                    <a:lnTo>
                      <a:pt x="46" y="2751"/>
                    </a:lnTo>
                    <a:lnTo>
                      <a:pt x="14" y="2908"/>
                    </a:lnTo>
                    <a:lnTo>
                      <a:pt x="0" y="2988"/>
                    </a:lnTo>
                    <a:lnTo>
                      <a:pt x="0" y="3175"/>
                    </a:lnTo>
                    <a:lnTo>
                      <a:pt x="1596" y="3175"/>
                    </a:lnTo>
                    <a:lnTo>
                      <a:pt x="1596" y="2417"/>
                    </a:lnTo>
                    <a:lnTo>
                      <a:pt x="1624" y="2347"/>
                    </a:lnTo>
                    <a:lnTo>
                      <a:pt x="1692" y="2208"/>
                    </a:lnTo>
                    <a:lnTo>
                      <a:pt x="1768" y="2077"/>
                    </a:lnTo>
                    <a:lnTo>
                      <a:pt x="1855" y="1952"/>
                    </a:lnTo>
                    <a:lnTo>
                      <a:pt x="1950" y="1832"/>
                    </a:lnTo>
                    <a:lnTo>
                      <a:pt x="2054" y="1722"/>
                    </a:lnTo>
                    <a:lnTo>
                      <a:pt x="2164" y="1618"/>
                    </a:lnTo>
                    <a:lnTo>
                      <a:pt x="2283" y="1523"/>
                    </a:lnTo>
                    <a:lnTo>
                      <a:pt x="2408" y="1436"/>
                    </a:lnTo>
                    <a:lnTo>
                      <a:pt x="2539" y="1359"/>
                    </a:lnTo>
                    <a:lnTo>
                      <a:pt x="2677" y="1291"/>
                    </a:lnTo>
                    <a:lnTo>
                      <a:pt x="2820" y="1235"/>
                    </a:lnTo>
                    <a:lnTo>
                      <a:pt x="2968" y="1187"/>
                    </a:lnTo>
                    <a:lnTo>
                      <a:pt x="3121" y="1151"/>
                    </a:lnTo>
                    <a:lnTo>
                      <a:pt x="3278" y="1127"/>
                    </a:lnTo>
                    <a:lnTo>
                      <a:pt x="3438" y="1114"/>
                    </a:lnTo>
                    <a:lnTo>
                      <a:pt x="3520" y="1114"/>
                    </a:lnTo>
                    <a:lnTo>
                      <a:pt x="3602" y="1114"/>
                    </a:lnTo>
                    <a:lnTo>
                      <a:pt x="3762" y="1127"/>
                    </a:lnTo>
                    <a:lnTo>
                      <a:pt x="3919" y="1151"/>
                    </a:lnTo>
                    <a:lnTo>
                      <a:pt x="4071" y="1187"/>
                    </a:lnTo>
                    <a:lnTo>
                      <a:pt x="4220" y="1235"/>
                    </a:lnTo>
                    <a:lnTo>
                      <a:pt x="4362" y="1291"/>
                    </a:lnTo>
                    <a:lnTo>
                      <a:pt x="4501" y="1359"/>
                    </a:lnTo>
                    <a:lnTo>
                      <a:pt x="4632" y="1436"/>
                    </a:lnTo>
                    <a:lnTo>
                      <a:pt x="4757" y="1523"/>
                    </a:lnTo>
                    <a:lnTo>
                      <a:pt x="4875" y="1618"/>
                    </a:lnTo>
                    <a:lnTo>
                      <a:pt x="4986" y="1722"/>
                    </a:lnTo>
                    <a:lnTo>
                      <a:pt x="5090" y="1832"/>
                    </a:lnTo>
                    <a:lnTo>
                      <a:pt x="5185" y="1952"/>
                    </a:lnTo>
                    <a:lnTo>
                      <a:pt x="5271" y="2077"/>
                    </a:lnTo>
                    <a:lnTo>
                      <a:pt x="5347" y="2208"/>
                    </a:lnTo>
                    <a:lnTo>
                      <a:pt x="5415" y="2347"/>
                    </a:lnTo>
                    <a:lnTo>
                      <a:pt x="5444" y="2417"/>
                    </a:lnTo>
                    <a:lnTo>
                      <a:pt x="5444" y="3175"/>
                    </a:lnTo>
                    <a:lnTo>
                      <a:pt x="7040" y="3175"/>
                    </a:lnTo>
                    <a:lnTo>
                      <a:pt x="7040" y="2988"/>
                    </a:lnTo>
                    <a:close/>
                  </a:path>
                </a:pathLst>
              </a:custGeom>
              <a:solidFill>
                <a:srgbClr val="FFE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449" y="1586"/>
                <a:ext cx="2783" cy="1369"/>
              </a:xfrm>
              <a:custGeom>
                <a:avLst/>
                <a:gdLst>
                  <a:gd name="T0" fmla="*/ 8347 w 8350"/>
                  <a:gd name="T1" fmla="*/ 4001 h 4108"/>
                  <a:gd name="T2" fmla="*/ 8308 w 8350"/>
                  <a:gd name="T3" fmla="*/ 3584 h 4108"/>
                  <a:gd name="T4" fmla="*/ 8230 w 8350"/>
                  <a:gd name="T5" fmla="*/ 3177 h 4108"/>
                  <a:gd name="T6" fmla="*/ 8114 w 8350"/>
                  <a:gd name="T7" fmla="*/ 2787 h 4108"/>
                  <a:gd name="T8" fmla="*/ 7963 w 8350"/>
                  <a:gd name="T9" fmla="*/ 2414 h 4108"/>
                  <a:gd name="T10" fmla="*/ 7775 w 8350"/>
                  <a:gd name="T11" fmla="*/ 2060 h 4108"/>
                  <a:gd name="T12" fmla="*/ 7558 w 8350"/>
                  <a:gd name="T13" fmla="*/ 1727 h 4108"/>
                  <a:gd name="T14" fmla="*/ 7309 w 8350"/>
                  <a:gd name="T15" fmla="*/ 1417 h 4108"/>
                  <a:gd name="T16" fmla="*/ 7034 w 8350"/>
                  <a:gd name="T17" fmla="*/ 1132 h 4108"/>
                  <a:gd name="T18" fmla="*/ 6731 w 8350"/>
                  <a:gd name="T19" fmla="*/ 874 h 4108"/>
                  <a:gd name="T20" fmla="*/ 6406 w 8350"/>
                  <a:gd name="T21" fmla="*/ 645 h 4108"/>
                  <a:gd name="T22" fmla="*/ 6059 w 8350"/>
                  <a:gd name="T23" fmla="*/ 448 h 4108"/>
                  <a:gd name="T24" fmla="*/ 5691 w 8350"/>
                  <a:gd name="T25" fmla="*/ 284 h 4108"/>
                  <a:gd name="T26" fmla="*/ 5307 w 8350"/>
                  <a:gd name="T27" fmla="*/ 156 h 4108"/>
                  <a:gd name="T28" fmla="*/ 4906 w 8350"/>
                  <a:gd name="T29" fmla="*/ 64 h 4108"/>
                  <a:gd name="T30" fmla="*/ 4493 w 8350"/>
                  <a:gd name="T31" fmla="*/ 12 h 4108"/>
                  <a:gd name="T32" fmla="*/ 4175 w 8350"/>
                  <a:gd name="T33" fmla="*/ 0 h 4108"/>
                  <a:gd name="T34" fmla="*/ 3856 w 8350"/>
                  <a:gd name="T35" fmla="*/ 12 h 4108"/>
                  <a:gd name="T36" fmla="*/ 3443 w 8350"/>
                  <a:gd name="T37" fmla="*/ 64 h 4108"/>
                  <a:gd name="T38" fmla="*/ 3043 w 8350"/>
                  <a:gd name="T39" fmla="*/ 156 h 4108"/>
                  <a:gd name="T40" fmla="*/ 2658 w 8350"/>
                  <a:gd name="T41" fmla="*/ 284 h 4108"/>
                  <a:gd name="T42" fmla="*/ 2291 w 8350"/>
                  <a:gd name="T43" fmla="*/ 448 h 4108"/>
                  <a:gd name="T44" fmla="*/ 1944 w 8350"/>
                  <a:gd name="T45" fmla="*/ 645 h 4108"/>
                  <a:gd name="T46" fmla="*/ 1618 w 8350"/>
                  <a:gd name="T47" fmla="*/ 874 h 4108"/>
                  <a:gd name="T48" fmla="*/ 1316 w 8350"/>
                  <a:gd name="T49" fmla="*/ 1132 h 4108"/>
                  <a:gd name="T50" fmla="*/ 1039 w 8350"/>
                  <a:gd name="T51" fmla="*/ 1417 h 4108"/>
                  <a:gd name="T52" fmla="*/ 792 w 8350"/>
                  <a:gd name="T53" fmla="*/ 1727 h 4108"/>
                  <a:gd name="T54" fmla="*/ 574 w 8350"/>
                  <a:gd name="T55" fmla="*/ 2061 h 4108"/>
                  <a:gd name="T56" fmla="*/ 387 w 8350"/>
                  <a:gd name="T57" fmla="*/ 2415 h 4108"/>
                  <a:gd name="T58" fmla="*/ 236 w 8350"/>
                  <a:gd name="T59" fmla="*/ 2789 h 4108"/>
                  <a:gd name="T60" fmla="*/ 119 w 8350"/>
                  <a:gd name="T61" fmla="*/ 3179 h 4108"/>
                  <a:gd name="T62" fmla="*/ 41 w 8350"/>
                  <a:gd name="T63" fmla="*/ 3584 h 4108"/>
                  <a:gd name="T64" fmla="*/ 2 w 8350"/>
                  <a:gd name="T65" fmla="*/ 4001 h 4108"/>
                  <a:gd name="T66" fmla="*/ 937 w 8350"/>
                  <a:gd name="T67" fmla="*/ 4108 h 4108"/>
                  <a:gd name="T68" fmla="*/ 963 w 8350"/>
                  <a:gd name="T69" fmla="*/ 3499 h 4108"/>
                  <a:gd name="T70" fmla="*/ 1133 w 8350"/>
                  <a:gd name="T71" fmla="*/ 2943 h 4108"/>
                  <a:gd name="T72" fmla="*/ 1394 w 8350"/>
                  <a:gd name="T73" fmla="*/ 2434 h 4108"/>
                  <a:gd name="T74" fmla="*/ 1735 w 8350"/>
                  <a:gd name="T75" fmla="*/ 1982 h 4108"/>
                  <a:gd name="T76" fmla="*/ 2148 w 8350"/>
                  <a:gd name="T77" fmla="*/ 1595 h 4108"/>
                  <a:gd name="T78" fmla="*/ 2625 w 8350"/>
                  <a:gd name="T79" fmla="*/ 1283 h 4108"/>
                  <a:gd name="T80" fmla="*/ 3152 w 8350"/>
                  <a:gd name="T81" fmla="*/ 1057 h 4108"/>
                  <a:gd name="T82" fmla="*/ 3724 w 8350"/>
                  <a:gd name="T83" fmla="*/ 925 h 4108"/>
                  <a:gd name="T84" fmla="*/ 4098 w 8350"/>
                  <a:gd name="T85" fmla="*/ 896 h 4108"/>
                  <a:gd name="T86" fmla="*/ 4251 w 8350"/>
                  <a:gd name="T87" fmla="*/ 896 h 4108"/>
                  <a:gd name="T88" fmla="*/ 4626 w 8350"/>
                  <a:gd name="T89" fmla="*/ 925 h 4108"/>
                  <a:gd name="T90" fmla="*/ 5197 w 8350"/>
                  <a:gd name="T91" fmla="*/ 1057 h 4108"/>
                  <a:gd name="T92" fmla="*/ 5724 w 8350"/>
                  <a:gd name="T93" fmla="*/ 1283 h 4108"/>
                  <a:gd name="T94" fmla="*/ 6201 w 8350"/>
                  <a:gd name="T95" fmla="*/ 1595 h 4108"/>
                  <a:gd name="T96" fmla="*/ 6614 w 8350"/>
                  <a:gd name="T97" fmla="*/ 1982 h 4108"/>
                  <a:gd name="T98" fmla="*/ 6956 w 8350"/>
                  <a:gd name="T99" fmla="*/ 2434 h 4108"/>
                  <a:gd name="T100" fmla="*/ 7216 w 8350"/>
                  <a:gd name="T101" fmla="*/ 2943 h 4108"/>
                  <a:gd name="T102" fmla="*/ 7386 w 8350"/>
                  <a:gd name="T103" fmla="*/ 3499 h 4108"/>
                  <a:gd name="T104" fmla="*/ 7412 w 8350"/>
                  <a:gd name="T105" fmla="*/ 4108 h 4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50" h="4108">
                    <a:moveTo>
                      <a:pt x="8350" y="4108"/>
                    </a:moveTo>
                    <a:lnTo>
                      <a:pt x="8347" y="4001"/>
                    </a:lnTo>
                    <a:lnTo>
                      <a:pt x="8333" y="3791"/>
                    </a:lnTo>
                    <a:lnTo>
                      <a:pt x="8308" y="3584"/>
                    </a:lnTo>
                    <a:lnTo>
                      <a:pt x="8275" y="3379"/>
                    </a:lnTo>
                    <a:lnTo>
                      <a:pt x="8230" y="3177"/>
                    </a:lnTo>
                    <a:lnTo>
                      <a:pt x="8177" y="2980"/>
                    </a:lnTo>
                    <a:lnTo>
                      <a:pt x="8114" y="2787"/>
                    </a:lnTo>
                    <a:lnTo>
                      <a:pt x="8042" y="2598"/>
                    </a:lnTo>
                    <a:lnTo>
                      <a:pt x="7963" y="2414"/>
                    </a:lnTo>
                    <a:lnTo>
                      <a:pt x="7873" y="2235"/>
                    </a:lnTo>
                    <a:lnTo>
                      <a:pt x="7775" y="2060"/>
                    </a:lnTo>
                    <a:lnTo>
                      <a:pt x="7670" y="1891"/>
                    </a:lnTo>
                    <a:lnTo>
                      <a:pt x="7558" y="1727"/>
                    </a:lnTo>
                    <a:lnTo>
                      <a:pt x="7437" y="1569"/>
                    </a:lnTo>
                    <a:lnTo>
                      <a:pt x="7309" y="1417"/>
                    </a:lnTo>
                    <a:lnTo>
                      <a:pt x="7175" y="1272"/>
                    </a:lnTo>
                    <a:lnTo>
                      <a:pt x="7034" y="1132"/>
                    </a:lnTo>
                    <a:lnTo>
                      <a:pt x="6885" y="1000"/>
                    </a:lnTo>
                    <a:lnTo>
                      <a:pt x="6731" y="874"/>
                    </a:lnTo>
                    <a:lnTo>
                      <a:pt x="6571" y="756"/>
                    </a:lnTo>
                    <a:lnTo>
                      <a:pt x="6406" y="645"/>
                    </a:lnTo>
                    <a:lnTo>
                      <a:pt x="6236" y="543"/>
                    </a:lnTo>
                    <a:lnTo>
                      <a:pt x="6059" y="448"/>
                    </a:lnTo>
                    <a:lnTo>
                      <a:pt x="5877" y="362"/>
                    </a:lnTo>
                    <a:lnTo>
                      <a:pt x="5691" y="284"/>
                    </a:lnTo>
                    <a:lnTo>
                      <a:pt x="5501" y="215"/>
                    </a:lnTo>
                    <a:lnTo>
                      <a:pt x="5307" y="156"/>
                    </a:lnTo>
                    <a:lnTo>
                      <a:pt x="5109" y="105"/>
                    </a:lnTo>
                    <a:lnTo>
                      <a:pt x="4906" y="64"/>
                    </a:lnTo>
                    <a:lnTo>
                      <a:pt x="4702" y="33"/>
                    </a:lnTo>
                    <a:lnTo>
                      <a:pt x="4493" y="12"/>
                    </a:lnTo>
                    <a:lnTo>
                      <a:pt x="4281" y="2"/>
                    </a:lnTo>
                    <a:lnTo>
                      <a:pt x="4175" y="0"/>
                    </a:lnTo>
                    <a:lnTo>
                      <a:pt x="4068" y="2"/>
                    </a:lnTo>
                    <a:lnTo>
                      <a:pt x="3856" y="12"/>
                    </a:lnTo>
                    <a:lnTo>
                      <a:pt x="3648" y="33"/>
                    </a:lnTo>
                    <a:lnTo>
                      <a:pt x="3443" y="64"/>
                    </a:lnTo>
                    <a:lnTo>
                      <a:pt x="3240" y="105"/>
                    </a:lnTo>
                    <a:lnTo>
                      <a:pt x="3043" y="156"/>
                    </a:lnTo>
                    <a:lnTo>
                      <a:pt x="2848" y="216"/>
                    </a:lnTo>
                    <a:lnTo>
                      <a:pt x="2658" y="284"/>
                    </a:lnTo>
                    <a:lnTo>
                      <a:pt x="2472" y="362"/>
                    </a:lnTo>
                    <a:lnTo>
                      <a:pt x="2291" y="448"/>
                    </a:lnTo>
                    <a:lnTo>
                      <a:pt x="2114" y="543"/>
                    </a:lnTo>
                    <a:lnTo>
                      <a:pt x="1944" y="645"/>
                    </a:lnTo>
                    <a:lnTo>
                      <a:pt x="1778" y="756"/>
                    </a:lnTo>
                    <a:lnTo>
                      <a:pt x="1618" y="874"/>
                    </a:lnTo>
                    <a:lnTo>
                      <a:pt x="1464" y="1000"/>
                    </a:lnTo>
                    <a:lnTo>
                      <a:pt x="1316" y="1132"/>
                    </a:lnTo>
                    <a:lnTo>
                      <a:pt x="1175" y="1272"/>
                    </a:lnTo>
                    <a:lnTo>
                      <a:pt x="1039" y="1417"/>
                    </a:lnTo>
                    <a:lnTo>
                      <a:pt x="913" y="1569"/>
                    </a:lnTo>
                    <a:lnTo>
                      <a:pt x="792" y="1727"/>
                    </a:lnTo>
                    <a:lnTo>
                      <a:pt x="679" y="1891"/>
                    </a:lnTo>
                    <a:lnTo>
                      <a:pt x="574" y="2061"/>
                    </a:lnTo>
                    <a:lnTo>
                      <a:pt x="476" y="2235"/>
                    </a:lnTo>
                    <a:lnTo>
                      <a:pt x="387" y="2415"/>
                    </a:lnTo>
                    <a:lnTo>
                      <a:pt x="306" y="2600"/>
                    </a:lnTo>
                    <a:lnTo>
                      <a:pt x="236" y="2789"/>
                    </a:lnTo>
                    <a:lnTo>
                      <a:pt x="172" y="2982"/>
                    </a:lnTo>
                    <a:lnTo>
                      <a:pt x="119" y="3179"/>
                    </a:lnTo>
                    <a:lnTo>
                      <a:pt x="74" y="3379"/>
                    </a:lnTo>
                    <a:lnTo>
                      <a:pt x="41" y="3584"/>
                    </a:lnTo>
                    <a:lnTo>
                      <a:pt x="17" y="3791"/>
                    </a:lnTo>
                    <a:lnTo>
                      <a:pt x="2" y="4001"/>
                    </a:lnTo>
                    <a:lnTo>
                      <a:pt x="0" y="4108"/>
                    </a:lnTo>
                    <a:lnTo>
                      <a:pt x="937" y="4108"/>
                    </a:lnTo>
                    <a:lnTo>
                      <a:pt x="937" y="3644"/>
                    </a:lnTo>
                    <a:lnTo>
                      <a:pt x="963" y="3499"/>
                    </a:lnTo>
                    <a:lnTo>
                      <a:pt x="1036" y="3215"/>
                    </a:lnTo>
                    <a:lnTo>
                      <a:pt x="1133" y="2943"/>
                    </a:lnTo>
                    <a:lnTo>
                      <a:pt x="1253" y="2682"/>
                    </a:lnTo>
                    <a:lnTo>
                      <a:pt x="1394" y="2434"/>
                    </a:lnTo>
                    <a:lnTo>
                      <a:pt x="1555" y="2199"/>
                    </a:lnTo>
                    <a:lnTo>
                      <a:pt x="1735" y="1982"/>
                    </a:lnTo>
                    <a:lnTo>
                      <a:pt x="1934" y="1779"/>
                    </a:lnTo>
                    <a:lnTo>
                      <a:pt x="2148" y="1595"/>
                    </a:lnTo>
                    <a:lnTo>
                      <a:pt x="2379" y="1429"/>
                    </a:lnTo>
                    <a:lnTo>
                      <a:pt x="2625" y="1283"/>
                    </a:lnTo>
                    <a:lnTo>
                      <a:pt x="2883" y="1158"/>
                    </a:lnTo>
                    <a:lnTo>
                      <a:pt x="3152" y="1057"/>
                    </a:lnTo>
                    <a:lnTo>
                      <a:pt x="3433" y="978"/>
                    </a:lnTo>
                    <a:lnTo>
                      <a:pt x="3724" y="925"/>
                    </a:lnTo>
                    <a:lnTo>
                      <a:pt x="3947" y="903"/>
                    </a:lnTo>
                    <a:lnTo>
                      <a:pt x="4098" y="896"/>
                    </a:lnTo>
                    <a:lnTo>
                      <a:pt x="4175" y="896"/>
                    </a:lnTo>
                    <a:lnTo>
                      <a:pt x="4251" y="896"/>
                    </a:lnTo>
                    <a:lnTo>
                      <a:pt x="4402" y="903"/>
                    </a:lnTo>
                    <a:lnTo>
                      <a:pt x="4626" y="925"/>
                    </a:lnTo>
                    <a:lnTo>
                      <a:pt x="4916" y="978"/>
                    </a:lnTo>
                    <a:lnTo>
                      <a:pt x="5197" y="1057"/>
                    </a:lnTo>
                    <a:lnTo>
                      <a:pt x="5467" y="1158"/>
                    </a:lnTo>
                    <a:lnTo>
                      <a:pt x="5724" y="1283"/>
                    </a:lnTo>
                    <a:lnTo>
                      <a:pt x="5971" y="1429"/>
                    </a:lnTo>
                    <a:lnTo>
                      <a:pt x="6201" y="1595"/>
                    </a:lnTo>
                    <a:lnTo>
                      <a:pt x="6416" y="1779"/>
                    </a:lnTo>
                    <a:lnTo>
                      <a:pt x="6614" y="1982"/>
                    </a:lnTo>
                    <a:lnTo>
                      <a:pt x="6794" y="2199"/>
                    </a:lnTo>
                    <a:lnTo>
                      <a:pt x="6956" y="2434"/>
                    </a:lnTo>
                    <a:lnTo>
                      <a:pt x="7097" y="2682"/>
                    </a:lnTo>
                    <a:lnTo>
                      <a:pt x="7216" y="2943"/>
                    </a:lnTo>
                    <a:lnTo>
                      <a:pt x="7313" y="3215"/>
                    </a:lnTo>
                    <a:lnTo>
                      <a:pt x="7386" y="3499"/>
                    </a:lnTo>
                    <a:lnTo>
                      <a:pt x="7412" y="3644"/>
                    </a:lnTo>
                    <a:lnTo>
                      <a:pt x="7412" y="4108"/>
                    </a:lnTo>
                    <a:lnTo>
                      <a:pt x="8350" y="4108"/>
                    </a:lnTo>
                    <a:close/>
                  </a:path>
                </a:pathLst>
              </a:custGeom>
              <a:solidFill>
                <a:srgbClr val="FF8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3771" y="1586"/>
                <a:ext cx="1461" cy="1369"/>
              </a:xfrm>
              <a:custGeom>
                <a:avLst/>
                <a:gdLst>
                  <a:gd name="T0" fmla="*/ 104 w 4383"/>
                  <a:gd name="T1" fmla="*/ 2 h 4108"/>
                  <a:gd name="T2" fmla="*/ 103 w 4383"/>
                  <a:gd name="T3" fmla="*/ 12 h 4108"/>
                  <a:gd name="T4" fmla="*/ 504 w 4383"/>
                  <a:gd name="T5" fmla="*/ 61 h 4108"/>
                  <a:gd name="T6" fmla="*/ 895 w 4383"/>
                  <a:gd name="T7" fmla="*/ 147 h 4108"/>
                  <a:gd name="T8" fmla="*/ 1269 w 4383"/>
                  <a:gd name="T9" fmla="*/ 268 h 4108"/>
                  <a:gd name="T10" fmla="*/ 1626 w 4383"/>
                  <a:gd name="T11" fmla="*/ 424 h 4108"/>
                  <a:gd name="T12" fmla="*/ 1966 w 4383"/>
                  <a:gd name="T13" fmla="*/ 609 h 4108"/>
                  <a:gd name="T14" fmla="*/ 2286 w 4383"/>
                  <a:gd name="T15" fmla="*/ 825 h 4108"/>
                  <a:gd name="T16" fmla="*/ 2584 w 4383"/>
                  <a:gd name="T17" fmla="*/ 1069 h 4108"/>
                  <a:gd name="T18" fmla="*/ 2858 w 4383"/>
                  <a:gd name="T19" fmla="*/ 1340 h 4108"/>
                  <a:gd name="T20" fmla="*/ 3107 w 4383"/>
                  <a:gd name="T21" fmla="*/ 1633 h 4108"/>
                  <a:gd name="T22" fmla="*/ 3327 w 4383"/>
                  <a:gd name="T23" fmla="*/ 1949 h 4108"/>
                  <a:gd name="T24" fmla="*/ 3519 w 4383"/>
                  <a:gd name="T25" fmla="*/ 2286 h 4108"/>
                  <a:gd name="T26" fmla="*/ 3679 w 4383"/>
                  <a:gd name="T27" fmla="*/ 2642 h 4108"/>
                  <a:gd name="T28" fmla="*/ 3805 w 4383"/>
                  <a:gd name="T29" fmla="*/ 3013 h 4108"/>
                  <a:gd name="T30" fmla="*/ 3898 w 4383"/>
                  <a:gd name="T31" fmla="*/ 3401 h 4108"/>
                  <a:gd name="T32" fmla="*/ 3954 w 4383"/>
                  <a:gd name="T33" fmla="*/ 3800 h 4108"/>
                  <a:gd name="T34" fmla="*/ 3970 w 4383"/>
                  <a:gd name="T35" fmla="*/ 4108 h 4108"/>
                  <a:gd name="T36" fmla="*/ 3445 w 4383"/>
                  <a:gd name="T37" fmla="*/ 4108 h 4108"/>
                  <a:gd name="T38" fmla="*/ 4380 w 4383"/>
                  <a:gd name="T39" fmla="*/ 4001 h 4108"/>
                  <a:gd name="T40" fmla="*/ 4341 w 4383"/>
                  <a:gd name="T41" fmla="*/ 3584 h 4108"/>
                  <a:gd name="T42" fmla="*/ 4263 w 4383"/>
                  <a:gd name="T43" fmla="*/ 3177 h 4108"/>
                  <a:gd name="T44" fmla="*/ 4147 w 4383"/>
                  <a:gd name="T45" fmla="*/ 2787 h 4108"/>
                  <a:gd name="T46" fmla="*/ 3996 w 4383"/>
                  <a:gd name="T47" fmla="*/ 2414 h 4108"/>
                  <a:gd name="T48" fmla="*/ 3808 w 4383"/>
                  <a:gd name="T49" fmla="*/ 2060 h 4108"/>
                  <a:gd name="T50" fmla="*/ 3591 w 4383"/>
                  <a:gd name="T51" fmla="*/ 1727 h 4108"/>
                  <a:gd name="T52" fmla="*/ 3342 w 4383"/>
                  <a:gd name="T53" fmla="*/ 1417 h 4108"/>
                  <a:gd name="T54" fmla="*/ 3067 w 4383"/>
                  <a:gd name="T55" fmla="*/ 1132 h 4108"/>
                  <a:gd name="T56" fmla="*/ 2764 w 4383"/>
                  <a:gd name="T57" fmla="*/ 874 h 4108"/>
                  <a:gd name="T58" fmla="*/ 2439 w 4383"/>
                  <a:gd name="T59" fmla="*/ 645 h 4108"/>
                  <a:gd name="T60" fmla="*/ 2092 w 4383"/>
                  <a:gd name="T61" fmla="*/ 448 h 4108"/>
                  <a:gd name="T62" fmla="*/ 1724 w 4383"/>
                  <a:gd name="T63" fmla="*/ 284 h 4108"/>
                  <a:gd name="T64" fmla="*/ 1340 w 4383"/>
                  <a:gd name="T65" fmla="*/ 156 h 4108"/>
                  <a:gd name="T66" fmla="*/ 939 w 4383"/>
                  <a:gd name="T67" fmla="*/ 64 h 4108"/>
                  <a:gd name="T68" fmla="*/ 526 w 4383"/>
                  <a:gd name="T69" fmla="*/ 12 h 4108"/>
                  <a:gd name="T70" fmla="*/ 208 w 4383"/>
                  <a:gd name="T71" fmla="*/ 0 h 4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83" h="4108">
                    <a:moveTo>
                      <a:pt x="208" y="0"/>
                    </a:moveTo>
                    <a:lnTo>
                      <a:pt x="104" y="2"/>
                    </a:lnTo>
                    <a:lnTo>
                      <a:pt x="0" y="6"/>
                    </a:lnTo>
                    <a:lnTo>
                      <a:pt x="103" y="12"/>
                    </a:lnTo>
                    <a:lnTo>
                      <a:pt x="306" y="32"/>
                    </a:lnTo>
                    <a:lnTo>
                      <a:pt x="504" y="61"/>
                    </a:lnTo>
                    <a:lnTo>
                      <a:pt x="702" y="100"/>
                    </a:lnTo>
                    <a:lnTo>
                      <a:pt x="895" y="147"/>
                    </a:lnTo>
                    <a:lnTo>
                      <a:pt x="1083" y="203"/>
                    </a:lnTo>
                    <a:lnTo>
                      <a:pt x="1269" y="268"/>
                    </a:lnTo>
                    <a:lnTo>
                      <a:pt x="1449" y="342"/>
                    </a:lnTo>
                    <a:lnTo>
                      <a:pt x="1626" y="424"/>
                    </a:lnTo>
                    <a:lnTo>
                      <a:pt x="1799" y="513"/>
                    </a:lnTo>
                    <a:lnTo>
                      <a:pt x="1966" y="609"/>
                    </a:lnTo>
                    <a:lnTo>
                      <a:pt x="2129" y="713"/>
                    </a:lnTo>
                    <a:lnTo>
                      <a:pt x="2286" y="825"/>
                    </a:lnTo>
                    <a:lnTo>
                      <a:pt x="2439" y="944"/>
                    </a:lnTo>
                    <a:lnTo>
                      <a:pt x="2584" y="1069"/>
                    </a:lnTo>
                    <a:lnTo>
                      <a:pt x="2724" y="1201"/>
                    </a:lnTo>
                    <a:lnTo>
                      <a:pt x="2858" y="1340"/>
                    </a:lnTo>
                    <a:lnTo>
                      <a:pt x="2986" y="1484"/>
                    </a:lnTo>
                    <a:lnTo>
                      <a:pt x="3107" y="1633"/>
                    </a:lnTo>
                    <a:lnTo>
                      <a:pt x="3221" y="1789"/>
                    </a:lnTo>
                    <a:lnTo>
                      <a:pt x="3327" y="1949"/>
                    </a:lnTo>
                    <a:lnTo>
                      <a:pt x="3427" y="2116"/>
                    </a:lnTo>
                    <a:lnTo>
                      <a:pt x="3519" y="2286"/>
                    </a:lnTo>
                    <a:lnTo>
                      <a:pt x="3602" y="2462"/>
                    </a:lnTo>
                    <a:lnTo>
                      <a:pt x="3679" y="2642"/>
                    </a:lnTo>
                    <a:lnTo>
                      <a:pt x="3746" y="2826"/>
                    </a:lnTo>
                    <a:lnTo>
                      <a:pt x="3805" y="3013"/>
                    </a:lnTo>
                    <a:lnTo>
                      <a:pt x="3856" y="3205"/>
                    </a:lnTo>
                    <a:lnTo>
                      <a:pt x="3898" y="3401"/>
                    </a:lnTo>
                    <a:lnTo>
                      <a:pt x="3931" y="3598"/>
                    </a:lnTo>
                    <a:lnTo>
                      <a:pt x="3954" y="3800"/>
                    </a:lnTo>
                    <a:lnTo>
                      <a:pt x="3967" y="4004"/>
                    </a:lnTo>
                    <a:lnTo>
                      <a:pt x="3970" y="4108"/>
                    </a:lnTo>
                    <a:lnTo>
                      <a:pt x="3445" y="4108"/>
                    </a:lnTo>
                    <a:lnTo>
                      <a:pt x="3445" y="4108"/>
                    </a:lnTo>
                    <a:lnTo>
                      <a:pt x="4383" y="4108"/>
                    </a:lnTo>
                    <a:lnTo>
                      <a:pt x="4380" y="4001"/>
                    </a:lnTo>
                    <a:lnTo>
                      <a:pt x="4366" y="3791"/>
                    </a:lnTo>
                    <a:lnTo>
                      <a:pt x="4341" y="3584"/>
                    </a:lnTo>
                    <a:lnTo>
                      <a:pt x="4308" y="3379"/>
                    </a:lnTo>
                    <a:lnTo>
                      <a:pt x="4263" y="3177"/>
                    </a:lnTo>
                    <a:lnTo>
                      <a:pt x="4210" y="2980"/>
                    </a:lnTo>
                    <a:lnTo>
                      <a:pt x="4147" y="2787"/>
                    </a:lnTo>
                    <a:lnTo>
                      <a:pt x="4075" y="2598"/>
                    </a:lnTo>
                    <a:lnTo>
                      <a:pt x="3996" y="2414"/>
                    </a:lnTo>
                    <a:lnTo>
                      <a:pt x="3906" y="2235"/>
                    </a:lnTo>
                    <a:lnTo>
                      <a:pt x="3808" y="2060"/>
                    </a:lnTo>
                    <a:lnTo>
                      <a:pt x="3703" y="1891"/>
                    </a:lnTo>
                    <a:lnTo>
                      <a:pt x="3591" y="1727"/>
                    </a:lnTo>
                    <a:lnTo>
                      <a:pt x="3470" y="1569"/>
                    </a:lnTo>
                    <a:lnTo>
                      <a:pt x="3342" y="1417"/>
                    </a:lnTo>
                    <a:lnTo>
                      <a:pt x="3208" y="1272"/>
                    </a:lnTo>
                    <a:lnTo>
                      <a:pt x="3067" y="1132"/>
                    </a:lnTo>
                    <a:lnTo>
                      <a:pt x="2918" y="1000"/>
                    </a:lnTo>
                    <a:lnTo>
                      <a:pt x="2764" y="874"/>
                    </a:lnTo>
                    <a:lnTo>
                      <a:pt x="2604" y="756"/>
                    </a:lnTo>
                    <a:lnTo>
                      <a:pt x="2439" y="645"/>
                    </a:lnTo>
                    <a:lnTo>
                      <a:pt x="2269" y="543"/>
                    </a:lnTo>
                    <a:lnTo>
                      <a:pt x="2092" y="448"/>
                    </a:lnTo>
                    <a:lnTo>
                      <a:pt x="1910" y="362"/>
                    </a:lnTo>
                    <a:lnTo>
                      <a:pt x="1724" y="284"/>
                    </a:lnTo>
                    <a:lnTo>
                      <a:pt x="1534" y="215"/>
                    </a:lnTo>
                    <a:lnTo>
                      <a:pt x="1340" y="156"/>
                    </a:lnTo>
                    <a:lnTo>
                      <a:pt x="1142" y="105"/>
                    </a:lnTo>
                    <a:lnTo>
                      <a:pt x="939" y="64"/>
                    </a:lnTo>
                    <a:lnTo>
                      <a:pt x="735" y="33"/>
                    </a:lnTo>
                    <a:lnTo>
                      <a:pt x="526" y="12"/>
                    </a:lnTo>
                    <a:lnTo>
                      <a:pt x="314" y="2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564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3101" y="2183"/>
                <a:ext cx="1479" cy="656"/>
              </a:xfrm>
              <a:custGeom>
                <a:avLst/>
                <a:gdLst>
                  <a:gd name="T0" fmla="*/ 4400 w 4435"/>
                  <a:gd name="T1" fmla="*/ 1421 h 1969"/>
                  <a:gd name="T2" fmla="*/ 4234 w 4435"/>
                  <a:gd name="T3" fmla="*/ 1111 h 1969"/>
                  <a:gd name="T4" fmla="*/ 4026 w 4435"/>
                  <a:gd name="T5" fmla="*/ 829 h 1969"/>
                  <a:gd name="T6" fmla="*/ 3779 w 4435"/>
                  <a:gd name="T7" fmla="*/ 582 h 1969"/>
                  <a:gd name="T8" fmla="*/ 3499 w 4435"/>
                  <a:gd name="T9" fmla="*/ 372 h 1969"/>
                  <a:gd name="T10" fmla="*/ 3187 w 4435"/>
                  <a:gd name="T11" fmla="*/ 205 h 1969"/>
                  <a:gd name="T12" fmla="*/ 2852 w 4435"/>
                  <a:gd name="T13" fmla="*/ 85 h 1969"/>
                  <a:gd name="T14" fmla="*/ 2496 w 4435"/>
                  <a:gd name="T15" fmla="*/ 16 h 1969"/>
                  <a:gd name="T16" fmla="*/ 2217 w 4435"/>
                  <a:gd name="T17" fmla="*/ 0 h 1969"/>
                  <a:gd name="T18" fmla="*/ 1937 w 4435"/>
                  <a:gd name="T19" fmla="*/ 16 h 1969"/>
                  <a:gd name="T20" fmla="*/ 1582 w 4435"/>
                  <a:gd name="T21" fmla="*/ 85 h 1969"/>
                  <a:gd name="T22" fmla="*/ 1246 w 4435"/>
                  <a:gd name="T23" fmla="*/ 205 h 1969"/>
                  <a:gd name="T24" fmla="*/ 935 w 4435"/>
                  <a:gd name="T25" fmla="*/ 372 h 1969"/>
                  <a:gd name="T26" fmla="*/ 656 w 4435"/>
                  <a:gd name="T27" fmla="*/ 582 h 1969"/>
                  <a:gd name="T28" fmla="*/ 408 w 4435"/>
                  <a:gd name="T29" fmla="*/ 829 h 1969"/>
                  <a:gd name="T30" fmla="*/ 199 w 4435"/>
                  <a:gd name="T31" fmla="*/ 1111 h 1969"/>
                  <a:gd name="T32" fmla="*/ 33 w 4435"/>
                  <a:gd name="T33" fmla="*/ 1421 h 1969"/>
                  <a:gd name="T34" fmla="*/ 0 w 4435"/>
                  <a:gd name="T35" fmla="*/ 1969 h 1969"/>
                  <a:gd name="T36" fmla="*/ 802 w 4435"/>
                  <a:gd name="T37" fmla="*/ 1910 h 1969"/>
                  <a:gd name="T38" fmla="*/ 896 w 4435"/>
                  <a:gd name="T39" fmla="*/ 1691 h 1969"/>
                  <a:gd name="T40" fmla="*/ 1024 w 4435"/>
                  <a:gd name="T41" fmla="*/ 1491 h 1969"/>
                  <a:gd name="T42" fmla="*/ 1180 w 4435"/>
                  <a:gd name="T43" fmla="*/ 1314 h 1969"/>
                  <a:gd name="T44" fmla="*/ 1361 w 4435"/>
                  <a:gd name="T45" fmla="*/ 1164 h 1969"/>
                  <a:gd name="T46" fmla="*/ 1566 w 4435"/>
                  <a:gd name="T47" fmla="*/ 1043 h 1969"/>
                  <a:gd name="T48" fmla="*/ 1789 w 4435"/>
                  <a:gd name="T49" fmla="*/ 957 h 1969"/>
                  <a:gd name="T50" fmla="*/ 2028 w 4435"/>
                  <a:gd name="T51" fmla="*/ 906 h 1969"/>
                  <a:gd name="T52" fmla="*/ 2217 w 4435"/>
                  <a:gd name="T53" fmla="*/ 895 h 1969"/>
                  <a:gd name="T54" fmla="*/ 2405 w 4435"/>
                  <a:gd name="T55" fmla="*/ 906 h 1969"/>
                  <a:gd name="T56" fmla="*/ 2644 w 4435"/>
                  <a:gd name="T57" fmla="*/ 957 h 1969"/>
                  <a:gd name="T58" fmla="*/ 2868 w 4435"/>
                  <a:gd name="T59" fmla="*/ 1043 h 1969"/>
                  <a:gd name="T60" fmla="*/ 3072 w 4435"/>
                  <a:gd name="T61" fmla="*/ 1164 h 1969"/>
                  <a:gd name="T62" fmla="*/ 3254 w 4435"/>
                  <a:gd name="T63" fmla="*/ 1314 h 1969"/>
                  <a:gd name="T64" fmla="*/ 3409 w 4435"/>
                  <a:gd name="T65" fmla="*/ 1491 h 1969"/>
                  <a:gd name="T66" fmla="*/ 3537 w 4435"/>
                  <a:gd name="T67" fmla="*/ 1691 h 1969"/>
                  <a:gd name="T68" fmla="*/ 3631 w 4435"/>
                  <a:gd name="T69" fmla="*/ 1910 h 1969"/>
                  <a:gd name="T70" fmla="*/ 4433 w 4435"/>
                  <a:gd name="T71" fmla="*/ 1969 h 1969"/>
                  <a:gd name="T72" fmla="*/ 4435 w 4435"/>
                  <a:gd name="T73" fmla="*/ 1503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35" h="1969">
                    <a:moveTo>
                      <a:pt x="4435" y="1503"/>
                    </a:moveTo>
                    <a:lnTo>
                      <a:pt x="4400" y="1421"/>
                    </a:lnTo>
                    <a:lnTo>
                      <a:pt x="4322" y="1262"/>
                    </a:lnTo>
                    <a:lnTo>
                      <a:pt x="4234" y="1111"/>
                    </a:lnTo>
                    <a:lnTo>
                      <a:pt x="4135" y="965"/>
                    </a:lnTo>
                    <a:lnTo>
                      <a:pt x="4026" y="829"/>
                    </a:lnTo>
                    <a:lnTo>
                      <a:pt x="3906" y="700"/>
                    </a:lnTo>
                    <a:lnTo>
                      <a:pt x="3779" y="582"/>
                    </a:lnTo>
                    <a:lnTo>
                      <a:pt x="3643" y="473"/>
                    </a:lnTo>
                    <a:lnTo>
                      <a:pt x="3499" y="372"/>
                    </a:lnTo>
                    <a:lnTo>
                      <a:pt x="3346" y="284"/>
                    </a:lnTo>
                    <a:lnTo>
                      <a:pt x="3187" y="205"/>
                    </a:lnTo>
                    <a:lnTo>
                      <a:pt x="3023" y="139"/>
                    </a:lnTo>
                    <a:lnTo>
                      <a:pt x="2852" y="85"/>
                    </a:lnTo>
                    <a:lnTo>
                      <a:pt x="2676" y="44"/>
                    </a:lnTo>
                    <a:lnTo>
                      <a:pt x="2496" y="16"/>
                    </a:lnTo>
                    <a:lnTo>
                      <a:pt x="2310" y="2"/>
                    </a:lnTo>
                    <a:lnTo>
                      <a:pt x="2217" y="0"/>
                    </a:lnTo>
                    <a:lnTo>
                      <a:pt x="2123" y="2"/>
                    </a:lnTo>
                    <a:lnTo>
                      <a:pt x="1937" y="16"/>
                    </a:lnTo>
                    <a:lnTo>
                      <a:pt x="1757" y="44"/>
                    </a:lnTo>
                    <a:lnTo>
                      <a:pt x="1582" y="85"/>
                    </a:lnTo>
                    <a:lnTo>
                      <a:pt x="1410" y="139"/>
                    </a:lnTo>
                    <a:lnTo>
                      <a:pt x="1246" y="205"/>
                    </a:lnTo>
                    <a:lnTo>
                      <a:pt x="1088" y="284"/>
                    </a:lnTo>
                    <a:lnTo>
                      <a:pt x="935" y="372"/>
                    </a:lnTo>
                    <a:lnTo>
                      <a:pt x="791" y="471"/>
                    </a:lnTo>
                    <a:lnTo>
                      <a:pt x="656" y="582"/>
                    </a:lnTo>
                    <a:lnTo>
                      <a:pt x="527" y="700"/>
                    </a:lnTo>
                    <a:lnTo>
                      <a:pt x="408" y="829"/>
                    </a:lnTo>
                    <a:lnTo>
                      <a:pt x="298" y="965"/>
                    </a:lnTo>
                    <a:lnTo>
                      <a:pt x="199" y="1111"/>
                    </a:lnTo>
                    <a:lnTo>
                      <a:pt x="111" y="1262"/>
                    </a:lnTo>
                    <a:lnTo>
                      <a:pt x="33" y="1421"/>
                    </a:lnTo>
                    <a:lnTo>
                      <a:pt x="0" y="1503"/>
                    </a:lnTo>
                    <a:lnTo>
                      <a:pt x="0" y="1969"/>
                    </a:lnTo>
                    <a:lnTo>
                      <a:pt x="785" y="1969"/>
                    </a:lnTo>
                    <a:lnTo>
                      <a:pt x="802" y="1910"/>
                    </a:lnTo>
                    <a:lnTo>
                      <a:pt x="846" y="1799"/>
                    </a:lnTo>
                    <a:lnTo>
                      <a:pt x="896" y="1691"/>
                    </a:lnTo>
                    <a:lnTo>
                      <a:pt x="957" y="1588"/>
                    </a:lnTo>
                    <a:lnTo>
                      <a:pt x="1024" y="1491"/>
                    </a:lnTo>
                    <a:lnTo>
                      <a:pt x="1098" y="1399"/>
                    </a:lnTo>
                    <a:lnTo>
                      <a:pt x="1180" y="1314"/>
                    </a:lnTo>
                    <a:lnTo>
                      <a:pt x="1268" y="1236"/>
                    </a:lnTo>
                    <a:lnTo>
                      <a:pt x="1361" y="1164"/>
                    </a:lnTo>
                    <a:lnTo>
                      <a:pt x="1461" y="1099"/>
                    </a:lnTo>
                    <a:lnTo>
                      <a:pt x="1566" y="1043"/>
                    </a:lnTo>
                    <a:lnTo>
                      <a:pt x="1675" y="996"/>
                    </a:lnTo>
                    <a:lnTo>
                      <a:pt x="1789" y="957"/>
                    </a:lnTo>
                    <a:lnTo>
                      <a:pt x="1907" y="927"/>
                    </a:lnTo>
                    <a:lnTo>
                      <a:pt x="2028" y="906"/>
                    </a:lnTo>
                    <a:lnTo>
                      <a:pt x="2153" y="896"/>
                    </a:lnTo>
                    <a:lnTo>
                      <a:pt x="2217" y="895"/>
                    </a:lnTo>
                    <a:lnTo>
                      <a:pt x="2280" y="896"/>
                    </a:lnTo>
                    <a:lnTo>
                      <a:pt x="2405" y="906"/>
                    </a:lnTo>
                    <a:lnTo>
                      <a:pt x="2526" y="927"/>
                    </a:lnTo>
                    <a:lnTo>
                      <a:pt x="2644" y="957"/>
                    </a:lnTo>
                    <a:lnTo>
                      <a:pt x="2758" y="996"/>
                    </a:lnTo>
                    <a:lnTo>
                      <a:pt x="2868" y="1043"/>
                    </a:lnTo>
                    <a:lnTo>
                      <a:pt x="2973" y="1099"/>
                    </a:lnTo>
                    <a:lnTo>
                      <a:pt x="3072" y="1164"/>
                    </a:lnTo>
                    <a:lnTo>
                      <a:pt x="3166" y="1236"/>
                    </a:lnTo>
                    <a:lnTo>
                      <a:pt x="3254" y="1314"/>
                    </a:lnTo>
                    <a:lnTo>
                      <a:pt x="3336" y="1399"/>
                    </a:lnTo>
                    <a:lnTo>
                      <a:pt x="3409" y="1491"/>
                    </a:lnTo>
                    <a:lnTo>
                      <a:pt x="3477" y="1589"/>
                    </a:lnTo>
                    <a:lnTo>
                      <a:pt x="3537" y="1691"/>
                    </a:lnTo>
                    <a:lnTo>
                      <a:pt x="3588" y="1799"/>
                    </a:lnTo>
                    <a:lnTo>
                      <a:pt x="3631" y="1910"/>
                    </a:lnTo>
                    <a:lnTo>
                      <a:pt x="3648" y="1969"/>
                    </a:lnTo>
                    <a:lnTo>
                      <a:pt x="4433" y="1969"/>
                    </a:lnTo>
                    <a:lnTo>
                      <a:pt x="4433" y="1503"/>
                    </a:lnTo>
                    <a:lnTo>
                      <a:pt x="4435" y="1503"/>
                    </a:lnTo>
                    <a:close/>
                  </a:path>
                </a:pathLst>
              </a:custGeom>
              <a:solidFill>
                <a:srgbClr val="B3E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3941" y="2680"/>
                <a:ext cx="1390" cy="795"/>
              </a:xfrm>
              <a:custGeom>
                <a:avLst/>
                <a:gdLst>
                  <a:gd name="T0" fmla="*/ 703 w 4171"/>
                  <a:gd name="T1" fmla="*/ 2385 h 2387"/>
                  <a:gd name="T2" fmla="*/ 548 w 4171"/>
                  <a:gd name="T3" fmla="*/ 2361 h 2387"/>
                  <a:gd name="T4" fmla="*/ 407 w 4171"/>
                  <a:gd name="T5" fmla="*/ 2306 h 2387"/>
                  <a:gd name="T6" fmla="*/ 282 w 4171"/>
                  <a:gd name="T7" fmla="*/ 2225 h 2387"/>
                  <a:gd name="T8" fmla="*/ 174 w 4171"/>
                  <a:gd name="T9" fmla="*/ 2120 h 2387"/>
                  <a:gd name="T10" fmla="*/ 90 w 4171"/>
                  <a:gd name="T11" fmla="*/ 1996 h 2387"/>
                  <a:gd name="T12" fmla="*/ 31 w 4171"/>
                  <a:gd name="T13" fmla="*/ 1857 h 2387"/>
                  <a:gd name="T14" fmla="*/ 1 w 4171"/>
                  <a:gd name="T15" fmla="*/ 1704 h 2387"/>
                  <a:gd name="T16" fmla="*/ 1 w 4171"/>
                  <a:gd name="T17" fmla="*/ 1584 h 2387"/>
                  <a:gd name="T18" fmla="*/ 40 w 4171"/>
                  <a:gd name="T19" fmla="*/ 1391 h 2387"/>
                  <a:gd name="T20" fmla="*/ 167 w 4171"/>
                  <a:gd name="T21" fmla="*/ 1168 h 2387"/>
                  <a:gd name="T22" fmla="*/ 358 w 4171"/>
                  <a:gd name="T23" fmla="*/ 1001 h 2387"/>
                  <a:gd name="T24" fmla="*/ 599 w 4171"/>
                  <a:gd name="T25" fmla="*/ 907 h 2387"/>
                  <a:gd name="T26" fmla="*/ 703 w 4171"/>
                  <a:gd name="T27" fmla="*/ 896 h 2387"/>
                  <a:gd name="T28" fmla="*/ 812 w 4171"/>
                  <a:gd name="T29" fmla="*/ 899 h 2387"/>
                  <a:gd name="T30" fmla="*/ 883 w 4171"/>
                  <a:gd name="T31" fmla="*/ 887 h 2387"/>
                  <a:gd name="T32" fmla="*/ 950 w 4171"/>
                  <a:gd name="T33" fmla="*/ 824 h 2387"/>
                  <a:gd name="T34" fmla="*/ 975 w 4171"/>
                  <a:gd name="T35" fmla="*/ 758 h 2387"/>
                  <a:gd name="T36" fmla="*/ 1054 w 4171"/>
                  <a:gd name="T37" fmla="*/ 593 h 2387"/>
                  <a:gd name="T38" fmla="*/ 1156 w 4171"/>
                  <a:gd name="T39" fmla="*/ 444 h 2387"/>
                  <a:gd name="T40" fmla="*/ 1280 w 4171"/>
                  <a:gd name="T41" fmla="*/ 311 h 2387"/>
                  <a:gd name="T42" fmla="*/ 1423 w 4171"/>
                  <a:gd name="T43" fmla="*/ 200 h 2387"/>
                  <a:gd name="T44" fmla="*/ 1581 w 4171"/>
                  <a:gd name="T45" fmla="*/ 111 h 2387"/>
                  <a:gd name="T46" fmla="*/ 1754 w 4171"/>
                  <a:gd name="T47" fmla="*/ 46 h 2387"/>
                  <a:gd name="T48" fmla="*/ 1938 w 4171"/>
                  <a:gd name="T49" fmla="*/ 9 h 2387"/>
                  <a:gd name="T50" fmla="*/ 2082 w 4171"/>
                  <a:gd name="T51" fmla="*/ 0 h 2387"/>
                  <a:gd name="T52" fmla="*/ 2297 w 4171"/>
                  <a:gd name="T53" fmla="*/ 19 h 2387"/>
                  <a:gd name="T54" fmla="*/ 2563 w 4171"/>
                  <a:gd name="T55" fmla="*/ 101 h 2387"/>
                  <a:gd name="T56" fmla="*/ 2798 w 4171"/>
                  <a:gd name="T57" fmla="*/ 239 h 2387"/>
                  <a:gd name="T58" fmla="*/ 2994 w 4171"/>
                  <a:gd name="T59" fmla="*/ 426 h 2387"/>
                  <a:gd name="T60" fmla="*/ 3057 w 4171"/>
                  <a:gd name="T61" fmla="*/ 507 h 2387"/>
                  <a:gd name="T62" fmla="*/ 3170 w 4171"/>
                  <a:gd name="T63" fmla="*/ 581 h 2387"/>
                  <a:gd name="T64" fmla="*/ 3269 w 4171"/>
                  <a:gd name="T65" fmla="*/ 596 h 2387"/>
                  <a:gd name="T66" fmla="*/ 3322 w 4171"/>
                  <a:gd name="T67" fmla="*/ 598 h 2387"/>
                  <a:gd name="T68" fmla="*/ 3501 w 4171"/>
                  <a:gd name="T69" fmla="*/ 625 h 2387"/>
                  <a:gd name="T70" fmla="*/ 3667 w 4171"/>
                  <a:gd name="T71" fmla="*/ 687 h 2387"/>
                  <a:gd name="T72" fmla="*/ 3815 w 4171"/>
                  <a:gd name="T73" fmla="*/ 778 h 2387"/>
                  <a:gd name="T74" fmla="*/ 3943 w 4171"/>
                  <a:gd name="T75" fmla="*/ 896 h 2387"/>
                  <a:gd name="T76" fmla="*/ 4045 w 4171"/>
                  <a:gd name="T77" fmla="*/ 1036 h 2387"/>
                  <a:gd name="T78" fmla="*/ 4120 w 4171"/>
                  <a:gd name="T79" fmla="*/ 1194 h 2387"/>
                  <a:gd name="T80" fmla="*/ 4162 w 4171"/>
                  <a:gd name="T81" fmla="*/ 1368 h 2387"/>
                  <a:gd name="T82" fmla="*/ 4171 w 4171"/>
                  <a:gd name="T83" fmla="*/ 1507 h 2387"/>
                  <a:gd name="T84" fmla="*/ 4158 w 4171"/>
                  <a:gd name="T85" fmla="*/ 1642 h 2387"/>
                  <a:gd name="T86" fmla="*/ 4110 w 4171"/>
                  <a:gd name="T87" fmla="*/ 1812 h 2387"/>
                  <a:gd name="T88" fmla="*/ 4032 w 4171"/>
                  <a:gd name="T89" fmla="*/ 1966 h 2387"/>
                  <a:gd name="T90" fmla="*/ 3927 w 4171"/>
                  <a:gd name="T91" fmla="*/ 2100 h 2387"/>
                  <a:gd name="T92" fmla="*/ 3798 w 4171"/>
                  <a:gd name="T93" fmla="*/ 2214 h 2387"/>
                  <a:gd name="T94" fmla="*/ 3649 w 4171"/>
                  <a:gd name="T95" fmla="*/ 2302 h 2387"/>
                  <a:gd name="T96" fmla="*/ 3484 w 4171"/>
                  <a:gd name="T97" fmla="*/ 2359 h 2387"/>
                  <a:gd name="T98" fmla="*/ 3306 w 4171"/>
                  <a:gd name="T99" fmla="*/ 2385 h 2387"/>
                  <a:gd name="T100" fmla="*/ 743 w 4171"/>
                  <a:gd name="T101" fmla="*/ 2387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71" h="2387">
                    <a:moveTo>
                      <a:pt x="743" y="2387"/>
                    </a:moveTo>
                    <a:lnTo>
                      <a:pt x="703" y="2385"/>
                    </a:lnTo>
                    <a:lnTo>
                      <a:pt x="625" y="2378"/>
                    </a:lnTo>
                    <a:lnTo>
                      <a:pt x="548" y="2361"/>
                    </a:lnTo>
                    <a:lnTo>
                      <a:pt x="476" y="2338"/>
                    </a:lnTo>
                    <a:lnTo>
                      <a:pt x="407" y="2306"/>
                    </a:lnTo>
                    <a:lnTo>
                      <a:pt x="343" y="2268"/>
                    </a:lnTo>
                    <a:lnTo>
                      <a:pt x="282" y="2225"/>
                    </a:lnTo>
                    <a:lnTo>
                      <a:pt x="226" y="2175"/>
                    </a:lnTo>
                    <a:lnTo>
                      <a:pt x="174" y="2120"/>
                    </a:lnTo>
                    <a:lnTo>
                      <a:pt x="129" y="2061"/>
                    </a:lnTo>
                    <a:lnTo>
                      <a:pt x="90" y="1996"/>
                    </a:lnTo>
                    <a:lnTo>
                      <a:pt x="57" y="1929"/>
                    </a:lnTo>
                    <a:lnTo>
                      <a:pt x="31" y="1857"/>
                    </a:lnTo>
                    <a:lnTo>
                      <a:pt x="13" y="1782"/>
                    </a:lnTo>
                    <a:lnTo>
                      <a:pt x="1" y="1704"/>
                    </a:lnTo>
                    <a:lnTo>
                      <a:pt x="0" y="1625"/>
                    </a:lnTo>
                    <a:lnTo>
                      <a:pt x="1" y="1584"/>
                    </a:lnTo>
                    <a:lnTo>
                      <a:pt x="8" y="1518"/>
                    </a:lnTo>
                    <a:lnTo>
                      <a:pt x="40" y="1391"/>
                    </a:lnTo>
                    <a:lnTo>
                      <a:pt x="93" y="1275"/>
                    </a:lnTo>
                    <a:lnTo>
                      <a:pt x="167" y="1168"/>
                    </a:lnTo>
                    <a:lnTo>
                      <a:pt x="255" y="1077"/>
                    </a:lnTo>
                    <a:lnTo>
                      <a:pt x="358" y="1001"/>
                    </a:lnTo>
                    <a:lnTo>
                      <a:pt x="474" y="945"/>
                    </a:lnTo>
                    <a:lnTo>
                      <a:pt x="599" y="907"/>
                    </a:lnTo>
                    <a:lnTo>
                      <a:pt x="665" y="899"/>
                    </a:lnTo>
                    <a:lnTo>
                      <a:pt x="703" y="896"/>
                    </a:lnTo>
                    <a:lnTo>
                      <a:pt x="776" y="896"/>
                    </a:lnTo>
                    <a:lnTo>
                      <a:pt x="812" y="899"/>
                    </a:lnTo>
                    <a:lnTo>
                      <a:pt x="836" y="899"/>
                    </a:lnTo>
                    <a:lnTo>
                      <a:pt x="883" y="887"/>
                    </a:lnTo>
                    <a:lnTo>
                      <a:pt x="921" y="861"/>
                    </a:lnTo>
                    <a:lnTo>
                      <a:pt x="950" y="824"/>
                    </a:lnTo>
                    <a:lnTo>
                      <a:pt x="959" y="801"/>
                    </a:lnTo>
                    <a:lnTo>
                      <a:pt x="975" y="758"/>
                    </a:lnTo>
                    <a:lnTo>
                      <a:pt x="1011" y="674"/>
                    </a:lnTo>
                    <a:lnTo>
                      <a:pt x="1054" y="593"/>
                    </a:lnTo>
                    <a:lnTo>
                      <a:pt x="1103" y="516"/>
                    </a:lnTo>
                    <a:lnTo>
                      <a:pt x="1156" y="444"/>
                    </a:lnTo>
                    <a:lnTo>
                      <a:pt x="1217" y="376"/>
                    </a:lnTo>
                    <a:lnTo>
                      <a:pt x="1280" y="311"/>
                    </a:lnTo>
                    <a:lnTo>
                      <a:pt x="1349" y="254"/>
                    </a:lnTo>
                    <a:lnTo>
                      <a:pt x="1423" y="200"/>
                    </a:lnTo>
                    <a:lnTo>
                      <a:pt x="1500" y="153"/>
                    </a:lnTo>
                    <a:lnTo>
                      <a:pt x="1581" y="111"/>
                    </a:lnTo>
                    <a:lnTo>
                      <a:pt x="1666" y="75"/>
                    </a:lnTo>
                    <a:lnTo>
                      <a:pt x="1754" y="46"/>
                    </a:lnTo>
                    <a:lnTo>
                      <a:pt x="1845" y="25"/>
                    </a:lnTo>
                    <a:lnTo>
                      <a:pt x="1938" y="9"/>
                    </a:lnTo>
                    <a:lnTo>
                      <a:pt x="2033" y="2"/>
                    </a:lnTo>
                    <a:lnTo>
                      <a:pt x="2082" y="0"/>
                    </a:lnTo>
                    <a:lnTo>
                      <a:pt x="2156" y="2"/>
                    </a:lnTo>
                    <a:lnTo>
                      <a:pt x="2297" y="19"/>
                    </a:lnTo>
                    <a:lnTo>
                      <a:pt x="2434" y="52"/>
                    </a:lnTo>
                    <a:lnTo>
                      <a:pt x="2563" y="101"/>
                    </a:lnTo>
                    <a:lnTo>
                      <a:pt x="2684" y="164"/>
                    </a:lnTo>
                    <a:lnTo>
                      <a:pt x="2798" y="239"/>
                    </a:lnTo>
                    <a:lnTo>
                      <a:pt x="2902" y="327"/>
                    </a:lnTo>
                    <a:lnTo>
                      <a:pt x="2994" y="426"/>
                    </a:lnTo>
                    <a:lnTo>
                      <a:pt x="3036" y="480"/>
                    </a:lnTo>
                    <a:lnTo>
                      <a:pt x="3057" y="507"/>
                    </a:lnTo>
                    <a:lnTo>
                      <a:pt x="3109" y="550"/>
                    </a:lnTo>
                    <a:lnTo>
                      <a:pt x="3170" y="581"/>
                    </a:lnTo>
                    <a:lnTo>
                      <a:pt x="3236" y="596"/>
                    </a:lnTo>
                    <a:lnTo>
                      <a:pt x="3269" y="596"/>
                    </a:lnTo>
                    <a:lnTo>
                      <a:pt x="3275" y="596"/>
                    </a:lnTo>
                    <a:lnTo>
                      <a:pt x="3322" y="598"/>
                    </a:lnTo>
                    <a:lnTo>
                      <a:pt x="3413" y="608"/>
                    </a:lnTo>
                    <a:lnTo>
                      <a:pt x="3501" y="625"/>
                    </a:lnTo>
                    <a:lnTo>
                      <a:pt x="3586" y="653"/>
                    </a:lnTo>
                    <a:lnTo>
                      <a:pt x="3667" y="687"/>
                    </a:lnTo>
                    <a:lnTo>
                      <a:pt x="3744" y="729"/>
                    </a:lnTo>
                    <a:lnTo>
                      <a:pt x="3815" y="778"/>
                    </a:lnTo>
                    <a:lnTo>
                      <a:pt x="3883" y="834"/>
                    </a:lnTo>
                    <a:lnTo>
                      <a:pt x="3943" y="896"/>
                    </a:lnTo>
                    <a:lnTo>
                      <a:pt x="3998" y="964"/>
                    </a:lnTo>
                    <a:lnTo>
                      <a:pt x="4045" y="1036"/>
                    </a:lnTo>
                    <a:lnTo>
                      <a:pt x="4087" y="1113"/>
                    </a:lnTo>
                    <a:lnTo>
                      <a:pt x="4120" y="1194"/>
                    </a:lnTo>
                    <a:lnTo>
                      <a:pt x="4145" y="1280"/>
                    </a:lnTo>
                    <a:lnTo>
                      <a:pt x="4162" y="1368"/>
                    </a:lnTo>
                    <a:lnTo>
                      <a:pt x="4171" y="1461"/>
                    </a:lnTo>
                    <a:lnTo>
                      <a:pt x="4171" y="1507"/>
                    </a:lnTo>
                    <a:lnTo>
                      <a:pt x="4168" y="1553"/>
                    </a:lnTo>
                    <a:lnTo>
                      <a:pt x="4158" y="1642"/>
                    </a:lnTo>
                    <a:lnTo>
                      <a:pt x="4139" y="1728"/>
                    </a:lnTo>
                    <a:lnTo>
                      <a:pt x="4110" y="1812"/>
                    </a:lnTo>
                    <a:lnTo>
                      <a:pt x="4076" y="1891"/>
                    </a:lnTo>
                    <a:lnTo>
                      <a:pt x="4032" y="1966"/>
                    </a:lnTo>
                    <a:lnTo>
                      <a:pt x="3983" y="2035"/>
                    </a:lnTo>
                    <a:lnTo>
                      <a:pt x="3927" y="2100"/>
                    </a:lnTo>
                    <a:lnTo>
                      <a:pt x="3865" y="2160"/>
                    </a:lnTo>
                    <a:lnTo>
                      <a:pt x="3798" y="2214"/>
                    </a:lnTo>
                    <a:lnTo>
                      <a:pt x="3726" y="2261"/>
                    </a:lnTo>
                    <a:lnTo>
                      <a:pt x="3649" y="2302"/>
                    </a:lnTo>
                    <a:lnTo>
                      <a:pt x="3569" y="2335"/>
                    </a:lnTo>
                    <a:lnTo>
                      <a:pt x="3484" y="2359"/>
                    </a:lnTo>
                    <a:lnTo>
                      <a:pt x="3396" y="2377"/>
                    </a:lnTo>
                    <a:lnTo>
                      <a:pt x="3306" y="2385"/>
                    </a:lnTo>
                    <a:lnTo>
                      <a:pt x="3260" y="2387"/>
                    </a:lnTo>
                    <a:lnTo>
                      <a:pt x="743" y="2387"/>
                    </a:ln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350" y="2680"/>
                <a:ext cx="1390" cy="795"/>
              </a:xfrm>
              <a:custGeom>
                <a:avLst/>
                <a:gdLst>
                  <a:gd name="T0" fmla="*/ 3468 w 4171"/>
                  <a:gd name="T1" fmla="*/ 2385 h 2387"/>
                  <a:gd name="T2" fmla="*/ 3622 w 4171"/>
                  <a:gd name="T3" fmla="*/ 2361 h 2387"/>
                  <a:gd name="T4" fmla="*/ 3763 w 4171"/>
                  <a:gd name="T5" fmla="*/ 2306 h 2387"/>
                  <a:gd name="T6" fmla="*/ 3888 w 4171"/>
                  <a:gd name="T7" fmla="*/ 2225 h 2387"/>
                  <a:gd name="T8" fmla="*/ 3996 w 4171"/>
                  <a:gd name="T9" fmla="*/ 2120 h 2387"/>
                  <a:gd name="T10" fmla="*/ 4080 w 4171"/>
                  <a:gd name="T11" fmla="*/ 1996 h 2387"/>
                  <a:gd name="T12" fmla="*/ 4139 w 4171"/>
                  <a:gd name="T13" fmla="*/ 1857 h 2387"/>
                  <a:gd name="T14" fmla="*/ 4169 w 4171"/>
                  <a:gd name="T15" fmla="*/ 1704 h 2387"/>
                  <a:gd name="T16" fmla="*/ 4169 w 4171"/>
                  <a:gd name="T17" fmla="*/ 1584 h 2387"/>
                  <a:gd name="T18" fmla="*/ 4130 w 4171"/>
                  <a:gd name="T19" fmla="*/ 1391 h 2387"/>
                  <a:gd name="T20" fmla="*/ 4004 w 4171"/>
                  <a:gd name="T21" fmla="*/ 1168 h 2387"/>
                  <a:gd name="T22" fmla="*/ 3812 w 4171"/>
                  <a:gd name="T23" fmla="*/ 1001 h 2387"/>
                  <a:gd name="T24" fmla="*/ 3572 w 4171"/>
                  <a:gd name="T25" fmla="*/ 907 h 2387"/>
                  <a:gd name="T26" fmla="*/ 3468 w 4171"/>
                  <a:gd name="T27" fmla="*/ 896 h 2387"/>
                  <a:gd name="T28" fmla="*/ 3358 w 4171"/>
                  <a:gd name="T29" fmla="*/ 899 h 2387"/>
                  <a:gd name="T30" fmla="*/ 3288 w 4171"/>
                  <a:gd name="T31" fmla="*/ 887 h 2387"/>
                  <a:gd name="T32" fmla="*/ 3220 w 4171"/>
                  <a:gd name="T33" fmla="*/ 824 h 2387"/>
                  <a:gd name="T34" fmla="*/ 3196 w 4171"/>
                  <a:gd name="T35" fmla="*/ 758 h 2387"/>
                  <a:gd name="T36" fmla="*/ 3116 w 4171"/>
                  <a:gd name="T37" fmla="*/ 593 h 2387"/>
                  <a:gd name="T38" fmla="*/ 3014 w 4171"/>
                  <a:gd name="T39" fmla="*/ 444 h 2387"/>
                  <a:gd name="T40" fmla="*/ 2890 w 4171"/>
                  <a:gd name="T41" fmla="*/ 311 h 2387"/>
                  <a:gd name="T42" fmla="*/ 2748 w 4171"/>
                  <a:gd name="T43" fmla="*/ 200 h 2387"/>
                  <a:gd name="T44" fmla="*/ 2589 w 4171"/>
                  <a:gd name="T45" fmla="*/ 111 h 2387"/>
                  <a:gd name="T46" fmla="*/ 2417 w 4171"/>
                  <a:gd name="T47" fmla="*/ 46 h 2387"/>
                  <a:gd name="T48" fmla="*/ 2232 w 4171"/>
                  <a:gd name="T49" fmla="*/ 9 h 2387"/>
                  <a:gd name="T50" fmla="*/ 2088 w 4171"/>
                  <a:gd name="T51" fmla="*/ 0 h 2387"/>
                  <a:gd name="T52" fmla="*/ 1874 w 4171"/>
                  <a:gd name="T53" fmla="*/ 19 h 2387"/>
                  <a:gd name="T54" fmla="*/ 1607 w 4171"/>
                  <a:gd name="T55" fmla="*/ 101 h 2387"/>
                  <a:gd name="T56" fmla="*/ 1372 w 4171"/>
                  <a:gd name="T57" fmla="*/ 239 h 2387"/>
                  <a:gd name="T58" fmla="*/ 1176 w 4171"/>
                  <a:gd name="T59" fmla="*/ 426 h 2387"/>
                  <a:gd name="T60" fmla="*/ 1113 w 4171"/>
                  <a:gd name="T61" fmla="*/ 507 h 2387"/>
                  <a:gd name="T62" fmla="*/ 1001 w 4171"/>
                  <a:gd name="T63" fmla="*/ 581 h 2387"/>
                  <a:gd name="T64" fmla="*/ 901 w 4171"/>
                  <a:gd name="T65" fmla="*/ 596 h 2387"/>
                  <a:gd name="T66" fmla="*/ 848 w 4171"/>
                  <a:gd name="T67" fmla="*/ 598 h 2387"/>
                  <a:gd name="T68" fmla="*/ 670 w 4171"/>
                  <a:gd name="T69" fmla="*/ 625 h 2387"/>
                  <a:gd name="T70" fmla="*/ 504 w 4171"/>
                  <a:gd name="T71" fmla="*/ 687 h 2387"/>
                  <a:gd name="T72" fmla="*/ 356 w 4171"/>
                  <a:gd name="T73" fmla="*/ 778 h 2387"/>
                  <a:gd name="T74" fmla="*/ 227 w 4171"/>
                  <a:gd name="T75" fmla="*/ 896 h 2387"/>
                  <a:gd name="T76" fmla="*/ 125 w 4171"/>
                  <a:gd name="T77" fmla="*/ 1036 h 2387"/>
                  <a:gd name="T78" fmla="*/ 50 w 4171"/>
                  <a:gd name="T79" fmla="*/ 1194 h 2387"/>
                  <a:gd name="T80" fmla="*/ 8 w 4171"/>
                  <a:gd name="T81" fmla="*/ 1368 h 2387"/>
                  <a:gd name="T82" fmla="*/ 0 w 4171"/>
                  <a:gd name="T83" fmla="*/ 1507 h 2387"/>
                  <a:gd name="T84" fmla="*/ 13 w 4171"/>
                  <a:gd name="T85" fmla="*/ 1642 h 2387"/>
                  <a:gd name="T86" fmla="*/ 60 w 4171"/>
                  <a:gd name="T87" fmla="*/ 1812 h 2387"/>
                  <a:gd name="T88" fmla="*/ 138 w 4171"/>
                  <a:gd name="T89" fmla="*/ 1966 h 2387"/>
                  <a:gd name="T90" fmla="*/ 243 w 4171"/>
                  <a:gd name="T91" fmla="*/ 2100 h 2387"/>
                  <a:gd name="T92" fmla="*/ 373 w 4171"/>
                  <a:gd name="T93" fmla="*/ 2214 h 2387"/>
                  <a:gd name="T94" fmla="*/ 521 w 4171"/>
                  <a:gd name="T95" fmla="*/ 2302 h 2387"/>
                  <a:gd name="T96" fmla="*/ 687 w 4171"/>
                  <a:gd name="T97" fmla="*/ 2359 h 2387"/>
                  <a:gd name="T98" fmla="*/ 864 w 4171"/>
                  <a:gd name="T99" fmla="*/ 2385 h 2387"/>
                  <a:gd name="T100" fmla="*/ 3428 w 4171"/>
                  <a:gd name="T101" fmla="*/ 2387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71" h="2387">
                    <a:moveTo>
                      <a:pt x="3428" y="2387"/>
                    </a:moveTo>
                    <a:lnTo>
                      <a:pt x="3468" y="2385"/>
                    </a:lnTo>
                    <a:lnTo>
                      <a:pt x="3546" y="2378"/>
                    </a:lnTo>
                    <a:lnTo>
                      <a:pt x="3622" y="2361"/>
                    </a:lnTo>
                    <a:lnTo>
                      <a:pt x="3694" y="2338"/>
                    </a:lnTo>
                    <a:lnTo>
                      <a:pt x="3763" y="2306"/>
                    </a:lnTo>
                    <a:lnTo>
                      <a:pt x="3828" y="2268"/>
                    </a:lnTo>
                    <a:lnTo>
                      <a:pt x="3888" y="2225"/>
                    </a:lnTo>
                    <a:lnTo>
                      <a:pt x="3945" y="2175"/>
                    </a:lnTo>
                    <a:lnTo>
                      <a:pt x="3996" y="2120"/>
                    </a:lnTo>
                    <a:lnTo>
                      <a:pt x="4041" y="2061"/>
                    </a:lnTo>
                    <a:lnTo>
                      <a:pt x="4080" y="1996"/>
                    </a:lnTo>
                    <a:lnTo>
                      <a:pt x="4113" y="1929"/>
                    </a:lnTo>
                    <a:lnTo>
                      <a:pt x="4139" y="1857"/>
                    </a:lnTo>
                    <a:lnTo>
                      <a:pt x="4158" y="1782"/>
                    </a:lnTo>
                    <a:lnTo>
                      <a:pt x="4169" y="1704"/>
                    </a:lnTo>
                    <a:lnTo>
                      <a:pt x="4171" y="1625"/>
                    </a:lnTo>
                    <a:lnTo>
                      <a:pt x="4169" y="1584"/>
                    </a:lnTo>
                    <a:lnTo>
                      <a:pt x="4162" y="1518"/>
                    </a:lnTo>
                    <a:lnTo>
                      <a:pt x="4130" y="1391"/>
                    </a:lnTo>
                    <a:lnTo>
                      <a:pt x="4077" y="1275"/>
                    </a:lnTo>
                    <a:lnTo>
                      <a:pt x="4004" y="1168"/>
                    </a:lnTo>
                    <a:lnTo>
                      <a:pt x="3916" y="1077"/>
                    </a:lnTo>
                    <a:lnTo>
                      <a:pt x="3812" y="1001"/>
                    </a:lnTo>
                    <a:lnTo>
                      <a:pt x="3697" y="945"/>
                    </a:lnTo>
                    <a:lnTo>
                      <a:pt x="3572" y="907"/>
                    </a:lnTo>
                    <a:lnTo>
                      <a:pt x="3505" y="899"/>
                    </a:lnTo>
                    <a:lnTo>
                      <a:pt x="3468" y="896"/>
                    </a:lnTo>
                    <a:lnTo>
                      <a:pt x="3394" y="896"/>
                    </a:lnTo>
                    <a:lnTo>
                      <a:pt x="3358" y="899"/>
                    </a:lnTo>
                    <a:lnTo>
                      <a:pt x="3334" y="899"/>
                    </a:lnTo>
                    <a:lnTo>
                      <a:pt x="3288" y="887"/>
                    </a:lnTo>
                    <a:lnTo>
                      <a:pt x="3249" y="861"/>
                    </a:lnTo>
                    <a:lnTo>
                      <a:pt x="3220" y="824"/>
                    </a:lnTo>
                    <a:lnTo>
                      <a:pt x="3212" y="801"/>
                    </a:lnTo>
                    <a:lnTo>
                      <a:pt x="3196" y="758"/>
                    </a:lnTo>
                    <a:lnTo>
                      <a:pt x="3160" y="674"/>
                    </a:lnTo>
                    <a:lnTo>
                      <a:pt x="3116" y="593"/>
                    </a:lnTo>
                    <a:lnTo>
                      <a:pt x="3068" y="516"/>
                    </a:lnTo>
                    <a:lnTo>
                      <a:pt x="3014" y="444"/>
                    </a:lnTo>
                    <a:lnTo>
                      <a:pt x="2954" y="376"/>
                    </a:lnTo>
                    <a:lnTo>
                      <a:pt x="2890" y="311"/>
                    </a:lnTo>
                    <a:lnTo>
                      <a:pt x="2821" y="254"/>
                    </a:lnTo>
                    <a:lnTo>
                      <a:pt x="2748" y="200"/>
                    </a:lnTo>
                    <a:lnTo>
                      <a:pt x="2670" y="153"/>
                    </a:lnTo>
                    <a:lnTo>
                      <a:pt x="2589" y="111"/>
                    </a:lnTo>
                    <a:lnTo>
                      <a:pt x="2504" y="75"/>
                    </a:lnTo>
                    <a:lnTo>
                      <a:pt x="2417" y="46"/>
                    </a:lnTo>
                    <a:lnTo>
                      <a:pt x="2326" y="25"/>
                    </a:lnTo>
                    <a:lnTo>
                      <a:pt x="2232" y="9"/>
                    </a:lnTo>
                    <a:lnTo>
                      <a:pt x="2137" y="2"/>
                    </a:lnTo>
                    <a:lnTo>
                      <a:pt x="2088" y="0"/>
                    </a:lnTo>
                    <a:lnTo>
                      <a:pt x="2015" y="2"/>
                    </a:lnTo>
                    <a:lnTo>
                      <a:pt x="1874" y="19"/>
                    </a:lnTo>
                    <a:lnTo>
                      <a:pt x="1737" y="52"/>
                    </a:lnTo>
                    <a:lnTo>
                      <a:pt x="1607" y="101"/>
                    </a:lnTo>
                    <a:lnTo>
                      <a:pt x="1486" y="164"/>
                    </a:lnTo>
                    <a:lnTo>
                      <a:pt x="1372" y="239"/>
                    </a:lnTo>
                    <a:lnTo>
                      <a:pt x="1269" y="327"/>
                    </a:lnTo>
                    <a:lnTo>
                      <a:pt x="1176" y="426"/>
                    </a:lnTo>
                    <a:lnTo>
                      <a:pt x="1135" y="480"/>
                    </a:lnTo>
                    <a:lnTo>
                      <a:pt x="1113" y="507"/>
                    </a:lnTo>
                    <a:lnTo>
                      <a:pt x="1061" y="550"/>
                    </a:lnTo>
                    <a:lnTo>
                      <a:pt x="1001" y="581"/>
                    </a:lnTo>
                    <a:lnTo>
                      <a:pt x="935" y="596"/>
                    </a:lnTo>
                    <a:lnTo>
                      <a:pt x="901" y="596"/>
                    </a:lnTo>
                    <a:lnTo>
                      <a:pt x="896" y="596"/>
                    </a:lnTo>
                    <a:lnTo>
                      <a:pt x="848" y="598"/>
                    </a:lnTo>
                    <a:lnTo>
                      <a:pt x="757" y="608"/>
                    </a:lnTo>
                    <a:lnTo>
                      <a:pt x="670" y="625"/>
                    </a:lnTo>
                    <a:lnTo>
                      <a:pt x="585" y="653"/>
                    </a:lnTo>
                    <a:lnTo>
                      <a:pt x="504" y="687"/>
                    </a:lnTo>
                    <a:lnTo>
                      <a:pt x="426" y="729"/>
                    </a:lnTo>
                    <a:lnTo>
                      <a:pt x="356" y="778"/>
                    </a:lnTo>
                    <a:lnTo>
                      <a:pt x="288" y="834"/>
                    </a:lnTo>
                    <a:lnTo>
                      <a:pt x="227" y="896"/>
                    </a:lnTo>
                    <a:lnTo>
                      <a:pt x="173" y="964"/>
                    </a:lnTo>
                    <a:lnTo>
                      <a:pt x="125" y="1036"/>
                    </a:lnTo>
                    <a:lnTo>
                      <a:pt x="83" y="1113"/>
                    </a:lnTo>
                    <a:lnTo>
                      <a:pt x="50" y="1194"/>
                    </a:lnTo>
                    <a:lnTo>
                      <a:pt x="26" y="1280"/>
                    </a:lnTo>
                    <a:lnTo>
                      <a:pt x="8" y="1368"/>
                    </a:lnTo>
                    <a:lnTo>
                      <a:pt x="0" y="1461"/>
                    </a:lnTo>
                    <a:lnTo>
                      <a:pt x="0" y="1507"/>
                    </a:lnTo>
                    <a:lnTo>
                      <a:pt x="3" y="1553"/>
                    </a:lnTo>
                    <a:lnTo>
                      <a:pt x="13" y="1642"/>
                    </a:lnTo>
                    <a:lnTo>
                      <a:pt x="32" y="1728"/>
                    </a:lnTo>
                    <a:lnTo>
                      <a:pt x="60" y="1812"/>
                    </a:lnTo>
                    <a:lnTo>
                      <a:pt x="95" y="1891"/>
                    </a:lnTo>
                    <a:lnTo>
                      <a:pt x="138" y="1966"/>
                    </a:lnTo>
                    <a:lnTo>
                      <a:pt x="187" y="2035"/>
                    </a:lnTo>
                    <a:lnTo>
                      <a:pt x="243" y="2100"/>
                    </a:lnTo>
                    <a:lnTo>
                      <a:pt x="305" y="2160"/>
                    </a:lnTo>
                    <a:lnTo>
                      <a:pt x="373" y="2214"/>
                    </a:lnTo>
                    <a:lnTo>
                      <a:pt x="445" y="2261"/>
                    </a:lnTo>
                    <a:lnTo>
                      <a:pt x="521" y="2302"/>
                    </a:lnTo>
                    <a:lnTo>
                      <a:pt x="602" y="2335"/>
                    </a:lnTo>
                    <a:lnTo>
                      <a:pt x="687" y="2359"/>
                    </a:lnTo>
                    <a:lnTo>
                      <a:pt x="775" y="2377"/>
                    </a:lnTo>
                    <a:lnTo>
                      <a:pt x="864" y="2385"/>
                    </a:lnTo>
                    <a:lnTo>
                      <a:pt x="910" y="2387"/>
                    </a:lnTo>
                    <a:lnTo>
                      <a:pt x="3428" y="2387"/>
                    </a:ln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2977" y="2680"/>
                <a:ext cx="763" cy="795"/>
              </a:xfrm>
              <a:custGeom>
                <a:avLst/>
                <a:gdLst>
                  <a:gd name="T0" fmla="*/ 2281 w 2290"/>
                  <a:gd name="T1" fmla="*/ 1518 h 2387"/>
                  <a:gd name="T2" fmla="*/ 2196 w 2290"/>
                  <a:gd name="T3" fmla="*/ 1275 h 2387"/>
                  <a:gd name="T4" fmla="*/ 2035 w 2290"/>
                  <a:gd name="T5" fmla="*/ 1077 h 2387"/>
                  <a:gd name="T6" fmla="*/ 1816 w 2290"/>
                  <a:gd name="T7" fmla="*/ 945 h 2387"/>
                  <a:gd name="T8" fmla="*/ 1624 w 2290"/>
                  <a:gd name="T9" fmla="*/ 899 h 2387"/>
                  <a:gd name="T10" fmla="*/ 1513 w 2290"/>
                  <a:gd name="T11" fmla="*/ 896 h 2387"/>
                  <a:gd name="T12" fmla="*/ 1453 w 2290"/>
                  <a:gd name="T13" fmla="*/ 899 h 2387"/>
                  <a:gd name="T14" fmla="*/ 1368 w 2290"/>
                  <a:gd name="T15" fmla="*/ 861 h 2387"/>
                  <a:gd name="T16" fmla="*/ 1331 w 2290"/>
                  <a:gd name="T17" fmla="*/ 801 h 2387"/>
                  <a:gd name="T18" fmla="*/ 1279 w 2290"/>
                  <a:gd name="T19" fmla="*/ 674 h 2387"/>
                  <a:gd name="T20" fmla="*/ 1187 w 2290"/>
                  <a:gd name="T21" fmla="*/ 516 h 2387"/>
                  <a:gd name="T22" fmla="*/ 1073 w 2290"/>
                  <a:gd name="T23" fmla="*/ 376 h 2387"/>
                  <a:gd name="T24" fmla="*/ 940 w 2290"/>
                  <a:gd name="T25" fmla="*/ 254 h 2387"/>
                  <a:gd name="T26" fmla="*/ 789 w 2290"/>
                  <a:gd name="T27" fmla="*/ 153 h 2387"/>
                  <a:gd name="T28" fmla="*/ 623 w 2290"/>
                  <a:gd name="T29" fmla="*/ 75 h 2387"/>
                  <a:gd name="T30" fmla="*/ 445 w 2290"/>
                  <a:gd name="T31" fmla="*/ 25 h 2387"/>
                  <a:gd name="T32" fmla="*/ 256 w 2290"/>
                  <a:gd name="T33" fmla="*/ 2 h 2387"/>
                  <a:gd name="T34" fmla="*/ 154 w 2290"/>
                  <a:gd name="T35" fmla="*/ 2 h 2387"/>
                  <a:gd name="T36" fmla="*/ 0 w 2290"/>
                  <a:gd name="T37" fmla="*/ 19 h 2387"/>
                  <a:gd name="T38" fmla="*/ 232 w 2290"/>
                  <a:gd name="T39" fmla="*/ 84 h 2387"/>
                  <a:gd name="T40" fmla="*/ 507 w 2290"/>
                  <a:gd name="T41" fmla="*/ 238 h 2387"/>
                  <a:gd name="T42" fmla="*/ 729 w 2290"/>
                  <a:gd name="T43" fmla="*/ 455 h 2387"/>
                  <a:gd name="T44" fmla="*/ 888 w 2290"/>
                  <a:gd name="T45" fmla="*/ 726 h 2387"/>
                  <a:gd name="T46" fmla="*/ 926 w 2290"/>
                  <a:gd name="T47" fmla="*/ 824 h 2387"/>
                  <a:gd name="T48" fmla="*/ 994 w 2290"/>
                  <a:gd name="T49" fmla="*/ 887 h 2387"/>
                  <a:gd name="T50" fmla="*/ 1063 w 2290"/>
                  <a:gd name="T51" fmla="*/ 899 h 2387"/>
                  <a:gd name="T52" fmla="*/ 1174 w 2290"/>
                  <a:gd name="T53" fmla="*/ 896 h 2387"/>
                  <a:gd name="T54" fmla="*/ 1276 w 2290"/>
                  <a:gd name="T55" fmla="*/ 907 h 2387"/>
                  <a:gd name="T56" fmla="*/ 1518 w 2290"/>
                  <a:gd name="T57" fmla="*/ 1001 h 2387"/>
                  <a:gd name="T58" fmla="*/ 1709 w 2290"/>
                  <a:gd name="T59" fmla="*/ 1168 h 2387"/>
                  <a:gd name="T60" fmla="*/ 1835 w 2290"/>
                  <a:gd name="T61" fmla="*/ 1391 h 2387"/>
                  <a:gd name="T62" fmla="*/ 1873 w 2290"/>
                  <a:gd name="T63" fmla="*/ 1584 h 2387"/>
                  <a:gd name="T64" fmla="*/ 1873 w 2290"/>
                  <a:gd name="T65" fmla="*/ 1704 h 2387"/>
                  <a:gd name="T66" fmla="*/ 1845 w 2290"/>
                  <a:gd name="T67" fmla="*/ 1857 h 2387"/>
                  <a:gd name="T68" fmla="*/ 1786 w 2290"/>
                  <a:gd name="T69" fmla="*/ 1996 h 2387"/>
                  <a:gd name="T70" fmla="*/ 1701 w 2290"/>
                  <a:gd name="T71" fmla="*/ 2120 h 2387"/>
                  <a:gd name="T72" fmla="*/ 1594 w 2290"/>
                  <a:gd name="T73" fmla="*/ 2225 h 2387"/>
                  <a:gd name="T74" fmla="*/ 1467 w 2290"/>
                  <a:gd name="T75" fmla="*/ 2306 h 2387"/>
                  <a:gd name="T76" fmla="*/ 1326 w 2290"/>
                  <a:gd name="T77" fmla="*/ 2361 h 2387"/>
                  <a:gd name="T78" fmla="*/ 1172 w 2290"/>
                  <a:gd name="T79" fmla="*/ 2385 h 2387"/>
                  <a:gd name="T80" fmla="*/ 1547 w 2290"/>
                  <a:gd name="T81" fmla="*/ 2387 h 2387"/>
                  <a:gd name="T82" fmla="*/ 1665 w 2290"/>
                  <a:gd name="T83" fmla="*/ 2378 h 2387"/>
                  <a:gd name="T84" fmla="*/ 1813 w 2290"/>
                  <a:gd name="T85" fmla="*/ 2338 h 2387"/>
                  <a:gd name="T86" fmla="*/ 1947 w 2290"/>
                  <a:gd name="T87" fmla="*/ 2268 h 2387"/>
                  <a:gd name="T88" fmla="*/ 2064 w 2290"/>
                  <a:gd name="T89" fmla="*/ 2175 h 2387"/>
                  <a:gd name="T90" fmla="*/ 2160 w 2290"/>
                  <a:gd name="T91" fmla="*/ 2061 h 2387"/>
                  <a:gd name="T92" fmla="*/ 2232 w 2290"/>
                  <a:gd name="T93" fmla="*/ 1929 h 2387"/>
                  <a:gd name="T94" fmla="*/ 2277 w 2290"/>
                  <a:gd name="T95" fmla="*/ 1782 h 2387"/>
                  <a:gd name="T96" fmla="*/ 2290 w 2290"/>
                  <a:gd name="T97" fmla="*/ 1625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0" h="2387">
                    <a:moveTo>
                      <a:pt x="2288" y="1584"/>
                    </a:moveTo>
                    <a:lnTo>
                      <a:pt x="2281" y="1518"/>
                    </a:lnTo>
                    <a:lnTo>
                      <a:pt x="2249" y="1391"/>
                    </a:lnTo>
                    <a:lnTo>
                      <a:pt x="2196" y="1275"/>
                    </a:lnTo>
                    <a:lnTo>
                      <a:pt x="2123" y="1168"/>
                    </a:lnTo>
                    <a:lnTo>
                      <a:pt x="2035" y="1077"/>
                    </a:lnTo>
                    <a:lnTo>
                      <a:pt x="1931" y="1001"/>
                    </a:lnTo>
                    <a:lnTo>
                      <a:pt x="1816" y="945"/>
                    </a:lnTo>
                    <a:lnTo>
                      <a:pt x="1691" y="907"/>
                    </a:lnTo>
                    <a:lnTo>
                      <a:pt x="1624" y="899"/>
                    </a:lnTo>
                    <a:lnTo>
                      <a:pt x="1587" y="896"/>
                    </a:lnTo>
                    <a:lnTo>
                      <a:pt x="1513" y="896"/>
                    </a:lnTo>
                    <a:lnTo>
                      <a:pt x="1477" y="899"/>
                    </a:lnTo>
                    <a:lnTo>
                      <a:pt x="1453" y="899"/>
                    </a:lnTo>
                    <a:lnTo>
                      <a:pt x="1407" y="887"/>
                    </a:lnTo>
                    <a:lnTo>
                      <a:pt x="1368" y="861"/>
                    </a:lnTo>
                    <a:lnTo>
                      <a:pt x="1339" y="824"/>
                    </a:lnTo>
                    <a:lnTo>
                      <a:pt x="1331" y="801"/>
                    </a:lnTo>
                    <a:lnTo>
                      <a:pt x="1315" y="758"/>
                    </a:lnTo>
                    <a:lnTo>
                      <a:pt x="1279" y="674"/>
                    </a:lnTo>
                    <a:lnTo>
                      <a:pt x="1235" y="593"/>
                    </a:lnTo>
                    <a:lnTo>
                      <a:pt x="1187" y="516"/>
                    </a:lnTo>
                    <a:lnTo>
                      <a:pt x="1133" y="444"/>
                    </a:lnTo>
                    <a:lnTo>
                      <a:pt x="1073" y="376"/>
                    </a:lnTo>
                    <a:lnTo>
                      <a:pt x="1009" y="311"/>
                    </a:lnTo>
                    <a:lnTo>
                      <a:pt x="940" y="254"/>
                    </a:lnTo>
                    <a:lnTo>
                      <a:pt x="867" y="200"/>
                    </a:lnTo>
                    <a:lnTo>
                      <a:pt x="789" y="153"/>
                    </a:lnTo>
                    <a:lnTo>
                      <a:pt x="708" y="111"/>
                    </a:lnTo>
                    <a:lnTo>
                      <a:pt x="623" y="75"/>
                    </a:lnTo>
                    <a:lnTo>
                      <a:pt x="536" y="46"/>
                    </a:lnTo>
                    <a:lnTo>
                      <a:pt x="445" y="25"/>
                    </a:lnTo>
                    <a:lnTo>
                      <a:pt x="351" y="9"/>
                    </a:lnTo>
                    <a:lnTo>
                      <a:pt x="256" y="2"/>
                    </a:lnTo>
                    <a:lnTo>
                      <a:pt x="207" y="0"/>
                    </a:lnTo>
                    <a:lnTo>
                      <a:pt x="154" y="2"/>
                    </a:lnTo>
                    <a:lnTo>
                      <a:pt x="50" y="10"/>
                    </a:lnTo>
                    <a:lnTo>
                      <a:pt x="0" y="19"/>
                    </a:lnTo>
                    <a:lnTo>
                      <a:pt x="79" y="35"/>
                    </a:lnTo>
                    <a:lnTo>
                      <a:pt x="232" y="84"/>
                    </a:lnTo>
                    <a:lnTo>
                      <a:pt x="374" y="151"/>
                    </a:lnTo>
                    <a:lnTo>
                      <a:pt x="507" y="238"/>
                    </a:lnTo>
                    <a:lnTo>
                      <a:pt x="625" y="340"/>
                    </a:lnTo>
                    <a:lnTo>
                      <a:pt x="729" y="455"/>
                    </a:lnTo>
                    <a:lnTo>
                      <a:pt x="818" y="585"/>
                    </a:lnTo>
                    <a:lnTo>
                      <a:pt x="888" y="726"/>
                    </a:lnTo>
                    <a:lnTo>
                      <a:pt x="916" y="801"/>
                    </a:lnTo>
                    <a:lnTo>
                      <a:pt x="926" y="824"/>
                    </a:lnTo>
                    <a:lnTo>
                      <a:pt x="955" y="861"/>
                    </a:lnTo>
                    <a:lnTo>
                      <a:pt x="994" y="887"/>
                    </a:lnTo>
                    <a:lnTo>
                      <a:pt x="1040" y="899"/>
                    </a:lnTo>
                    <a:lnTo>
                      <a:pt x="1063" y="899"/>
                    </a:lnTo>
                    <a:lnTo>
                      <a:pt x="1099" y="896"/>
                    </a:lnTo>
                    <a:lnTo>
                      <a:pt x="1174" y="896"/>
                    </a:lnTo>
                    <a:lnTo>
                      <a:pt x="1211" y="899"/>
                    </a:lnTo>
                    <a:lnTo>
                      <a:pt x="1276" y="907"/>
                    </a:lnTo>
                    <a:lnTo>
                      <a:pt x="1403" y="945"/>
                    </a:lnTo>
                    <a:lnTo>
                      <a:pt x="1518" y="1001"/>
                    </a:lnTo>
                    <a:lnTo>
                      <a:pt x="1620" y="1077"/>
                    </a:lnTo>
                    <a:lnTo>
                      <a:pt x="1709" y="1168"/>
                    </a:lnTo>
                    <a:lnTo>
                      <a:pt x="1781" y="1275"/>
                    </a:lnTo>
                    <a:lnTo>
                      <a:pt x="1835" y="1391"/>
                    </a:lnTo>
                    <a:lnTo>
                      <a:pt x="1868" y="1518"/>
                    </a:lnTo>
                    <a:lnTo>
                      <a:pt x="1873" y="1584"/>
                    </a:lnTo>
                    <a:lnTo>
                      <a:pt x="1876" y="1625"/>
                    </a:lnTo>
                    <a:lnTo>
                      <a:pt x="1873" y="1704"/>
                    </a:lnTo>
                    <a:lnTo>
                      <a:pt x="1862" y="1782"/>
                    </a:lnTo>
                    <a:lnTo>
                      <a:pt x="1845" y="1857"/>
                    </a:lnTo>
                    <a:lnTo>
                      <a:pt x="1819" y="1929"/>
                    </a:lnTo>
                    <a:lnTo>
                      <a:pt x="1786" y="1996"/>
                    </a:lnTo>
                    <a:lnTo>
                      <a:pt x="1745" y="2061"/>
                    </a:lnTo>
                    <a:lnTo>
                      <a:pt x="1701" y="2120"/>
                    </a:lnTo>
                    <a:lnTo>
                      <a:pt x="1650" y="2175"/>
                    </a:lnTo>
                    <a:lnTo>
                      <a:pt x="1594" y="2225"/>
                    </a:lnTo>
                    <a:lnTo>
                      <a:pt x="1534" y="2268"/>
                    </a:lnTo>
                    <a:lnTo>
                      <a:pt x="1467" y="2306"/>
                    </a:lnTo>
                    <a:lnTo>
                      <a:pt x="1398" y="2338"/>
                    </a:lnTo>
                    <a:lnTo>
                      <a:pt x="1326" y="2361"/>
                    </a:lnTo>
                    <a:lnTo>
                      <a:pt x="1251" y="2378"/>
                    </a:lnTo>
                    <a:lnTo>
                      <a:pt x="1172" y="2385"/>
                    </a:lnTo>
                    <a:lnTo>
                      <a:pt x="1133" y="2387"/>
                    </a:lnTo>
                    <a:lnTo>
                      <a:pt x="1547" y="2387"/>
                    </a:lnTo>
                    <a:lnTo>
                      <a:pt x="1587" y="2385"/>
                    </a:lnTo>
                    <a:lnTo>
                      <a:pt x="1665" y="2378"/>
                    </a:lnTo>
                    <a:lnTo>
                      <a:pt x="1741" y="2361"/>
                    </a:lnTo>
                    <a:lnTo>
                      <a:pt x="1813" y="2338"/>
                    </a:lnTo>
                    <a:lnTo>
                      <a:pt x="1882" y="2306"/>
                    </a:lnTo>
                    <a:lnTo>
                      <a:pt x="1947" y="2268"/>
                    </a:lnTo>
                    <a:lnTo>
                      <a:pt x="2007" y="2225"/>
                    </a:lnTo>
                    <a:lnTo>
                      <a:pt x="2064" y="2175"/>
                    </a:lnTo>
                    <a:lnTo>
                      <a:pt x="2115" y="2120"/>
                    </a:lnTo>
                    <a:lnTo>
                      <a:pt x="2160" y="2061"/>
                    </a:lnTo>
                    <a:lnTo>
                      <a:pt x="2199" y="1996"/>
                    </a:lnTo>
                    <a:lnTo>
                      <a:pt x="2232" y="1929"/>
                    </a:lnTo>
                    <a:lnTo>
                      <a:pt x="2258" y="1857"/>
                    </a:lnTo>
                    <a:lnTo>
                      <a:pt x="2277" y="1782"/>
                    </a:lnTo>
                    <a:lnTo>
                      <a:pt x="2288" y="1704"/>
                    </a:lnTo>
                    <a:lnTo>
                      <a:pt x="2290" y="1625"/>
                    </a:lnTo>
                    <a:lnTo>
                      <a:pt x="2288" y="1584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4566" y="2680"/>
                <a:ext cx="765" cy="795"/>
              </a:xfrm>
              <a:custGeom>
                <a:avLst/>
                <a:gdLst>
                  <a:gd name="T0" fmla="*/ 1393 w 2295"/>
                  <a:gd name="T1" fmla="*/ 596 h 2387"/>
                  <a:gd name="T2" fmla="*/ 1294 w 2295"/>
                  <a:gd name="T3" fmla="*/ 581 h 2387"/>
                  <a:gd name="T4" fmla="*/ 1181 w 2295"/>
                  <a:gd name="T5" fmla="*/ 507 h 2387"/>
                  <a:gd name="T6" fmla="*/ 1118 w 2295"/>
                  <a:gd name="T7" fmla="*/ 426 h 2387"/>
                  <a:gd name="T8" fmla="*/ 922 w 2295"/>
                  <a:gd name="T9" fmla="*/ 239 h 2387"/>
                  <a:gd name="T10" fmla="*/ 687 w 2295"/>
                  <a:gd name="T11" fmla="*/ 101 h 2387"/>
                  <a:gd name="T12" fmla="*/ 421 w 2295"/>
                  <a:gd name="T13" fmla="*/ 19 h 2387"/>
                  <a:gd name="T14" fmla="*/ 206 w 2295"/>
                  <a:gd name="T15" fmla="*/ 0 h 2387"/>
                  <a:gd name="T16" fmla="*/ 51 w 2295"/>
                  <a:gd name="T17" fmla="*/ 10 h 2387"/>
                  <a:gd name="T18" fmla="*/ 57 w 2295"/>
                  <a:gd name="T19" fmla="*/ 29 h 2387"/>
                  <a:gd name="T20" fmla="*/ 273 w 2295"/>
                  <a:gd name="T21" fmla="*/ 101 h 2387"/>
                  <a:gd name="T22" fmla="*/ 467 w 2295"/>
                  <a:gd name="T23" fmla="*/ 210 h 2387"/>
                  <a:gd name="T24" fmla="*/ 637 w 2295"/>
                  <a:gd name="T25" fmla="*/ 353 h 2387"/>
                  <a:gd name="T26" fmla="*/ 746 w 2295"/>
                  <a:gd name="T27" fmla="*/ 480 h 2387"/>
                  <a:gd name="T28" fmla="*/ 820 w 2295"/>
                  <a:gd name="T29" fmla="*/ 550 h 2387"/>
                  <a:gd name="T30" fmla="*/ 945 w 2295"/>
                  <a:gd name="T31" fmla="*/ 596 h 2387"/>
                  <a:gd name="T32" fmla="*/ 985 w 2295"/>
                  <a:gd name="T33" fmla="*/ 596 h 2387"/>
                  <a:gd name="T34" fmla="*/ 1124 w 2295"/>
                  <a:gd name="T35" fmla="*/ 608 h 2387"/>
                  <a:gd name="T36" fmla="*/ 1297 w 2295"/>
                  <a:gd name="T37" fmla="*/ 653 h 2387"/>
                  <a:gd name="T38" fmla="*/ 1454 w 2295"/>
                  <a:gd name="T39" fmla="*/ 729 h 2387"/>
                  <a:gd name="T40" fmla="*/ 1592 w 2295"/>
                  <a:gd name="T41" fmla="*/ 834 h 2387"/>
                  <a:gd name="T42" fmla="*/ 1707 w 2295"/>
                  <a:gd name="T43" fmla="*/ 964 h 2387"/>
                  <a:gd name="T44" fmla="*/ 1796 w 2295"/>
                  <a:gd name="T45" fmla="*/ 1113 h 2387"/>
                  <a:gd name="T46" fmla="*/ 1855 w 2295"/>
                  <a:gd name="T47" fmla="*/ 1280 h 2387"/>
                  <a:gd name="T48" fmla="*/ 1880 w 2295"/>
                  <a:gd name="T49" fmla="*/ 1461 h 2387"/>
                  <a:gd name="T50" fmla="*/ 1878 w 2295"/>
                  <a:gd name="T51" fmla="*/ 1553 h 2387"/>
                  <a:gd name="T52" fmla="*/ 1848 w 2295"/>
                  <a:gd name="T53" fmla="*/ 1728 h 2387"/>
                  <a:gd name="T54" fmla="*/ 1785 w 2295"/>
                  <a:gd name="T55" fmla="*/ 1891 h 2387"/>
                  <a:gd name="T56" fmla="*/ 1693 w 2295"/>
                  <a:gd name="T57" fmla="*/ 2035 h 2387"/>
                  <a:gd name="T58" fmla="*/ 1575 w 2295"/>
                  <a:gd name="T59" fmla="*/ 2160 h 2387"/>
                  <a:gd name="T60" fmla="*/ 1435 w 2295"/>
                  <a:gd name="T61" fmla="*/ 2261 h 2387"/>
                  <a:gd name="T62" fmla="*/ 1278 w 2295"/>
                  <a:gd name="T63" fmla="*/ 2333 h 2387"/>
                  <a:gd name="T64" fmla="*/ 1106 w 2295"/>
                  <a:gd name="T65" fmla="*/ 2377 h 2387"/>
                  <a:gd name="T66" fmla="*/ 971 w 2295"/>
                  <a:gd name="T67" fmla="*/ 2387 h 2387"/>
                  <a:gd name="T68" fmla="*/ 1430 w 2295"/>
                  <a:gd name="T69" fmla="*/ 2385 h 2387"/>
                  <a:gd name="T70" fmla="*/ 1608 w 2295"/>
                  <a:gd name="T71" fmla="*/ 2359 h 2387"/>
                  <a:gd name="T72" fmla="*/ 1773 w 2295"/>
                  <a:gd name="T73" fmla="*/ 2302 h 2387"/>
                  <a:gd name="T74" fmla="*/ 1922 w 2295"/>
                  <a:gd name="T75" fmla="*/ 2214 h 2387"/>
                  <a:gd name="T76" fmla="*/ 2051 w 2295"/>
                  <a:gd name="T77" fmla="*/ 2100 h 2387"/>
                  <a:gd name="T78" fmla="*/ 2156 w 2295"/>
                  <a:gd name="T79" fmla="*/ 1966 h 2387"/>
                  <a:gd name="T80" fmla="*/ 2234 w 2295"/>
                  <a:gd name="T81" fmla="*/ 1812 h 2387"/>
                  <a:gd name="T82" fmla="*/ 2282 w 2295"/>
                  <a:gd name="T83" fmla="*/ 1642 h 2387"/>
                  <a:gd name="T84" fmla="*/ 2295 w 2295"/>
                  <a:gd name="T85" fmla="*/ 1507 h 2387"/>
                  <a:gd name="T86" fmla="*/ 2286 w 2295"/>
                  <a:gd name="T87" fmla="*/ 1368 h 2387"/>
                  <a:gd name="T88" fmla="*/ 2244 w 2295"/>
                  <a:gd name="T89" fmla="*/ 1194 h 2387"/>
                  <a:gd name="T90" fmla="*/ 2169 w 2295"/>
                  <a:gd name="T91" fmla="*/ 1036 h 2387"/>
                  <a:gd name="T92" fmla="*/ 2067 w 2295"/>
                  <a:gd name="T93" fmla="*/ 896 h 2387"/>
                  <a:gd name="T94" fmla="*/ 1939 w 2295"/>
                  <a:gd name="T95" fmla="*/ 778 h 2387"/>
                  <a:gd name="T96" fmla="*/ 1791 w 2295"/>
                  <a:gd name="T97" fmla="*/ 687 h 2387"/>
                  <a:gd name="T98" fmla="*/ 1625 w 2295"/>
                  <a:gd name="T99" fmla="*/ 625 h 2387"/>
                  <a:gd name="T100" fmla="*/ 1446 w 2295"/>
                  <a:gd name="T101" fmla="*/ 598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95" h="2387">
                    <a:moveTo>
                      <a:pt x="1399" y="596"/>
                    </a:moveTo>
                    <a:lnTo>
                      <a:pt x="1393" y="596"/>
                    </a:lnTo>
                    <a:lnTo>
                      <a:pt x="1360" y="596"/>
                    </a:lnTo>
                    <a:lnTo>
                      <a:pt x="1294" y="581"/>
                    </a:lnTo>
                    <a:lnTo>
                      <a:pt x="1233" y="550"/>
                    </a:lnTo>
                    <a:lnTo>
                      <a:pt x="1181" y="507"/>
                    </a:lnTo>
                    <a:lnTo>
                      <a:pt x="1160" y="480"/>
                    </a:lnTo>
                    <a:lnTo>
                      <a:pt x="1118" y="426"/>
                    </a:lnTo>
                    <a:lnTo>
                      <a:pt x="1026" y="327"/>
                    </a:lnTo>
                    <a:lnTo>
                      <a:pt x="922" y="239"/>
                    </a:lnTo>
                    <a:lnTo>
                      <a:pt x="808" y="164"/>
                    </a:lnTo>
                    <a:lnTo>
                      <a:pt x="687" y="101"/>
                    </a:lnTo>
                    <a:lnTo>
                      <a:pt x="558" y="52"/>
                    </a:lnTo>
                    <a:lnTo>
                      <a:pt x="421" y="19"/>
                    </a:lnTo>
                    <a:lnTo>
                      <a:pt x="280" y="2"/>
                    </a:lnTo>
                    <a:lnTo>
                      <a:pt x="206" y="0"/>
                    </a:lnTo>
                    <a:lnTo>
                      <a:pt x="153" y="2"/>
                    </a:lnTo>
                    <a:lnTo>
                      <a:pt x="51" y="10"/>
                    </a:lnTo>
                    <a:lnTo>
                      <a:pt x="0" y="19"/>
                    </a:lnTo>
                    <a:lnTo>
                      <a:pt x="57" y="29"/>
                    </a:lnTo>
                    <a:lnTo>
                      <a:pt x="166" y="61"/>
                    </a:lnTo>
                    <a:lnTo>
                      <a:pt x="273" y="101"/>
                    </a:lnTo>
                    <a:lnTo>
                      <a:pt x="372" y="151"/>
                    </a:lnTo>
                    <a:lnTo>
                      <a:pt x="467" y="210"/>
                    </a:lnTo>
                    <a:lnTo>
                      <a:pt x="556" y="278"/>
                    </a:lnTo>
                    <a:lnTo>
                      <a:pt x="637" y="353"/>
                    </a:lnTo>
                    <a:lnTo>
                      <a:pt x="712" y="436"/>
                    </a:lnTo>
                    <a:lnTo>
                      <a:pt x="746" y="480"/>
                    </a:lnTo>
                    <a:lnTo>
                      <a:pt x="768" y="507"/>
                    </a:lnTo>
                    <a:lnTo>
                      <a:pt x="820" y="550"/>
                    </a:lnTo>
                    <a:lnTo>
                      <a:pt x="879" y="581"/>
                    </a:lnTo>
                    <a:lnTo>
                      <a:pt x="945" y="596"/>
                    </a:lnTo>
                    <a:lnTo>
                      <a:pt x="980" y="596"/>
                    </a:lnTo>
                    <a:lnTo>
                      <a:pt x="985" y="596"/>
                    </a:lnTo>
                    <a:lnTo>
                      <a:pt x="1032" y="598"/>
                    </a:lnTo>
                    <a:lnTo>
                      <a:pt x="1124" y="608"/>
                    </a:lnTo>
                    <a:lnTo>
                      <a:pt x="1212" y="625"/>
                    </a:lnTo>
                    <a:lnTo>
                      <a:pt x="1297" y="653"/>
                    </a:lnTo>
                    <a:lnTo>
                      <a:pt x="1377" y="687"/>
                    </a:lnTo>
                    <a:lnTo>
                      <a:pt x="1454" y="729"/>
                    </a:lnTo>
                    <a:lnTo>
                      <a:pt x="1526" y="778"/>
                    </a:lnTo>
                    <a:lnTo>
                      <a:pt x="1592" y="834"/>
                    </a:lnTo>
                    <a:lnTo>
                      <a:pt x="1652" y="896"/>
                    </a:lnTo>
                    <a:lnTo>
                      <a:pt x="1707" y="964"/>
                    </a:lnTo>
                    <a:lnTo>
                      <a:pt x="1756" y="1036"/>
                    </a:lnTo>
                    <a:lnTo>
                      <a:pt x="1796" y="1113"/>
                    </a:lnTo>
                    <a:lnTo>
                      <a:pt x="1829" y="1194"/>
                    </a:lnTo>
                    <a:lnTo>
                      <a:pt x="1855" y="1280"/>
                    </a:lnTo>
                    <a:lnTo>
                      <a:pt x="1873" y="1368"/>
                    </a:lnTo>
                    <a:lnTo>
                      <a:pt x="1880" y="1461"/>
                    </a:lnTo>
                    <a:lnTo>
                      <a:pt x="1880" y="1507"/>
                    </a:lnTo>
                    <a:lnTo>
                      <a:pt x="1878" y="1553"/>
                    </a:lnTo>
                    <a:lnTo>
                      <a:pt x="1868" y="1642"/>
                    </a:lnTo>
                    <a:lnTo>
                      <a:pt x="1848" y="1728"/>
                    </a:lnTo>
                    <a:lnTo>
                      <a:pt x="1821" y="1812"/>
                    </a:lnTo>
                    <a:lnTo>
                      <a:pt x="1785" y="1891"/>
                    </a:lnTo>
                    <a:lnTo>
                      <a:pt x="1742" y="1966"/>
                    </a:lnTo>
                    <a:lnTo>
                      <a:pt x="1693" y="2035"/>
                    </a:lnTo>
                    <a:lnTo>
                      <a:pt x="1636" y="2100"/>
                    </a:lnTo>
                    <a:lnTo>
                      <a:pt x="1575" y="2160"/>
                    </a:lnTo>
                    <a:lnTo>
                      <a:pt x="1507" y="2214"/>
                    </a:lnTo>
                    <a:lnTo>
                      <a:pt x="1435" y="2261"/>
                    </a:lnTo>
                    <a:lnTo>
                      <a:pt x="1358" y="2302"/>
                    </a:lnTo>
                    <a:lnTo>
                      <a:pt x="1278" y="2333"/>
                    </a:lnTo>
                    <a:lnTo>
                      <a:pt x="1194" y="2359"/>
                    </a:lnTo>
                    <a:lnTo>
                      <a:pt x="1106" y="2377"/>
                    </a:lnTo>
                    <a:lnTo>
                      <a:pt x="1017" y="2385"/>
                    </a:lnTo>
                    <a:lnTo>
                      <a:pt x="971" y="2387"/>
                    </a:lnTo>
                    <a:lnTo>
                      <a:pt x="1384" y="2387"/>
                    </a:lnTo>
                    <a:lnTo>
                      <a:pt x="1430" y="2385"/>
                    </a:lnTo>
                    <a:lnTo>
                      <a:pt x="1520" y="2377"/>
                    </a:lnTo>
                    <a:lnTo>
                      <a:pt x="1608" y="2359"/>
                    </a:lnTo>
                    <a:lnTo>
                      <a:pt x="1691" y="2333"/>
                    </a:lnTo>
                    <a:lnTo>
                      <a:pt x="1773" y="2302"/>
                    </a:lnTo>
                    <a:lnTo>
                      <a:pt x="1850" y="2261"/>
                    </a:lnTo>
                    <a:lnTo>
                      <a:pt x="1922" y="2214"/>
                    </a:lnTo>
                    <a:lnTo>
                      <a:pt x="1989" y="2160"/>
                    </a:lnTo>
                    <a:lnTo>
                      <a:pt x="2051" y="2100"/>
                    </a:lnTo>
                    <a:lnTo>
                      <a:pt x="2106" y="2035"/>
                    </a:lnTo>
                    <a:lnTo>
                      <a:pt x="2156" y="1966"/>
                    </a:lnTo>
                    <a:lnTo>
                      <a:pt x="2200" y="1891"/>
                    </a:lnTo>
                    <a:lnTo>
                      <a:pt x="2234" y="1812"/>
                    </a:lnTo>
                    <a:lnTo>
                      <a:pt x="2263" y="1728"/>
                    </a:lnTo>
                    <a:lnTo>
                      <a:pt x="2282" y="1642"/>
                    </a:lnTo>
                    <a:lnTo>
                      <a:pt x="2292" y="1553"/>
                    </a:lnTo>
                    <a:lnTo>
                      <a:pt x="2295" y="1507"/>
                    </a:lnTo>
                    <a:lnTo>
                      <a:pt x="2295" y="1461"/>
                    </a:lnTo>
                    <a:lnTo>
                      <a:pt x="2286" y="1368"/>
                    </a:lnTo>
                    <a:lnTo>
                      <a:pt x="2269" y="1280"/>
                    </a:lnTo>
                    <a:lnTo>
                      <a:pt x="2244" y="1194"/>
                    </a:lnTo>
                    <a:lnTo>
                      <a:pt x="2211" y="1113"/>
                    </a:lnTo>
                    <a:lnTo>
                      <a:pt x="2169" y="1036"/>
                    </a:lnTo>
                    <a:lnTo>
                      <a:pt x="2122" y="964"/>
                    </a:lnTo>
                    <a:lnTo>
                      <a:pt x="2067" y="896"/>
                    </a:lnTo>
                    <a:lnTo>
                      <a:pt x="2007" y="834"/>
                    </a:lnTo>
                    <a:lnTo>
                      <a:pt x="1939" y="778"/>
                    </a:lnTo>
                    <a:lnTo>
                      <a:pt x="1868" y="729"/>
                    </a:lnTo>
                    <a:lnTo>
                      <a:pt x="1791" y="687"/>
                    </a:lnTo>
                    <a:lnTo>
                      <a:pt x="1710" y="653"/>
                    </a:lnTo>
                    <a:lnTo>
                      <a:pt x="1625" y="625"/>
                    </a:lnTo>
                    <a:lnTo>
                      <a:pt x="1537" y="608"/>
                    </a:lnTo>
                    <a:lnTo>
                      <a:pt x="1446" y="598"/>
                    </a:lnTo>
                    <a:lnTo>
                      <a:pt x="1399" y="596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690" y="2818"/>
                <a:ext cx="388" cy="404"/>
              </a:xfrm>
              <a:custGeom>
                <a:avLst/>
                <a:gdLst>
                  <a:gd name="T0" fmla="*/ 1165 w 1165"/>
                  <a:gd name="T1" fmla="*/ 192 h 1210"/>
                  <a:gd name="T2" fmla="*/ 1097 w 1165"/>
                  <a:gd name="T3" fmla="*/ 183 h 1210"/>
                  <a:gd name="T4" fmla="*/ 1027 w 1165"/>
                  <a:gd name="T5" fmla="*/ 180 h 1210"/>
                  <a:gd name="T6" fmla="*/ 1024 w 1165"/>
                  <a:gd name="T7" fmla="*/ 180 h 1210"/>
                  <a:gd name="T8" fmla="*/ 1021 w 1165"/>
                  <a:gd name="T9" fmla="*/ 180 h 1210"/>
                  <a:gd name="T10" fmla="*/ 986 w 1165"/>
                  <a:gd name="T11" fmla="*/ 180 h 1210"/>
                  <a:gd name="T12" fmla="*/ 922 w 1165"/>
                  <a:gd name="T13" fmla="*/ 165 h 1210"/>
                  <a:gd name="T14" fmla="*/ 861 w 1165"/>
                  <a:gd name="T15" fmla="*/ 134 h 1210"/>
                  <a:gd name="T16" fmla="*/ 809 w 1165"/>
                  <a:gd name="T17" fmla="*/ 91 h 1210"/>
                  <a:gd name="T18" fmla="*/ 788 w 1165"/>
                  <a:gd name="T19" fmla="*/ 64 h 1210"/>
                  <a:gd name="T20" fmla="*/ 763 w 1165"/>
                  <a:gd name="T21" fmla="*/ 32 h 1210"/>
                  <a:gd name="T22" fmla="*/ 737 w 1165"/>
                  <a:gd name="T23" fmla="*/ 0 h 1210"/>
                  <a:gd name="T24" fmla="*/ 657 w 1165"/>
                  <a:gd name="T25" fmla="*/ 33 h 1210"/>
                  <a:gd name="T26" fmla="*/ 508 w 1165"/>
                  <a:gd name="T27" fmla="*/ 118 h 1210"/>
                  <a:gd name="T28" fmla="*/ 374 w 1165"/>
                  <a:gd name="T29" fmla="*/ 225 h 1210"/>
                  <a:gd name="T30" fmla="*/ 258 w 1165"/>
                  <a:gd name="T31" fmla="*/ 349 h 1210"/>
                  <a:gd name="T32" fmla="*/ 160 w 1165"/>
                  <a:gd name="T33" fmla="*/ 489 h 1210"/>
                  <a:gd name="T34" fmla="*/ 83 w 1165"/>
                  <a:gd name="T35" fmla="*/ 643 h 1210"/>
                  <a:gd name="T36" fmla="*/ 42 w 1165"/>
                  <a:gd name="T37" fmla="*/ 767 h 1210"/>
                  <a:gd name="T38" fmla="*/ 22 w 1165"/>
                  <a:gd name="T39" fmla="*/ 852 h 1210"/>
                  <a:gd name="T40" fmla="*/ 7 w 1165"/>
                  <a:gd name="T41" fmla="*/ 939 h 1210"/>
                  <a:gd name="T42" fmla="*/ 0 w 1165"/>
                  <a:gd name="T43" fmla="*/ 1030 h 1210"/>
                  <a:gd name="T44" fmla="*/ 0 w 1165"/>
                  <a:gd name="T45" fmla="*/ 1076 h 1210"/>
                  <a:gd name="T46" fmla="*/ 1 w 1165"/>
                  <a:gd name="T47" fmla="*/ 1104 h 1210"/>
                  <a:gd name="T48" fmla="*/ 23 w 1165"/>
                  <a:gd name="T49" fmla="*/ 1151 h 1210"/>
                  <a:gd name="T50" fmla="*/ 59 w 1165"/>
                  <a:gd name="T51" fmla="*/ 1189 h 1210"/>
                  <a:gd name="T52" fmla="*/ 108 w 1165"/>
                  <a:gd name="T53" fmla="*/ 1209 h 1210"/>
                  <a:gd name="T54" fmla="*/ 135 w 1165"/>
                  <a:gd name="T55" fmla="*/ 1210 h 1210"/>
                  <a:gd name="T56" fmla="*/ 163 w 1165"/>
                  <a:gd name="T57" fmla="*/ 1209 h 1210"/>
                  <a:gd name="T58" fmla="*/ 210 w 1165"/>
                  <a:gd name="T59" fmla="*/ 1189 h 1210"/>
                  <a:gd name="T60" fmla="*/ 248 w 1165"/>
                  <a:gd name="T61" fmla="*/ 1151 h 1210"/>
                  <a:gd name="T62" fmla="*/ 268 w 1165"/>
                  <a:gd name="T63" fmla="*/ 1104 h 1210"/>
                  <a:gd name="T64" fmla="*/ 269 w 1165"/>
                  <a:gd name="T65" fmla="*/ 1076 h 1210"/>
                  <a:gd name="T66" fmla="*/ 271 w 1165"/>
                  <a:gd name="T67" fmla="*/ 1030 h 1210"/>
                  <a:gd name="T68" fmla="*/ 279 w 1165"/>
                  <a:gd name="T69" fmla="*/ 941 h 1210"/>
                  <a:gd name="T70" fmla="*/ 298 w 1165"/>
                  <a:gd name="T71" fmla="*/ 854 h 1210"/>
                  <a:gd name="T72" fmla="*/ 324 w 1165"/>
                  <a:gd name="T73" fmla="*/ 772 h 1210"/>
                  <a:gd name="T74" fmla="*/ 357 w 1165"/>
                  <a:gd name="T75" fmla="*/ 693 h 1210"/>
                  <a:gd name="T76" fmla="*/ 397 w 1165"/>
                  <a:gd name="T77" fmla="*/ 618 h 1210"/>
                  <a:gd name="T78" fmla="*/ 445 w 1165"/>
                  <a:gd name="T79" fmla="*/ 548 h 1210"/>
                  <a:gd name="T80" fmla="*/ 500 w 1165"/>
                  <a:gd name="T81" fmla="*/ 481 h 1210"/>
                  <a:gd name="T82" fmla="*/ 560 w 1165"/>
                  <a:gd name="T83" fmla="*/ 422 h 1210"/>
                  <a:gd name="T84" fmla="*/ 625 w 1165"/>
                  <a:gd name="T85" fmla="*/ 368 h 1210"/>
                  <a:gd name="T86" fmla="*/ 696 w 1165"/>
                  <a:gd name="T87" fmla="*/ 320 h 1210"/>
                  <a:gd name="T88" fmla="*/ 770 w 1165"/>
                  <a:gd name="T89" fmla="*/ 278 h 1210"/>
                  <a:gd name="T90" fmla="*/ 850 w 1165"/>
                  <a:gd name="T91" fmla="*/ 245 h 1210"/>
                  <a:gd name="T92" fmla="*/ 933 w 1165"/>
                  <a:gd name="T93" fmla="*/ 219 h 1210"/>
                  <a:gd name="T94" fmla="*/ 1020 w 1165"/>
                  <a:gd name="T95" fmla="*/ 202 h 1210"/>
                  <a:gd name="T96" fmla="*/ 1109 w 1165"/>
                  <a:gd name="T97" fmla="*/ 193 h 1210"/>
                  <a:gd name="T98" fmla="*/ 1154 w 1165"/>
                  <a:gd name="T99" fmla="*/ 192 h 1210"/>
                  <a:gd name="T100" fmla="*/ 1159 w 1165"/>
                  <a:gd name="T101" fmla="*/ 192 h 1210"/>
                  <a:gd name="T102" fmla="*/ 1165 w 1165"/>
                  <a:gd name="T103" fmla="*/ 192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65" h="1210">
                    <a:moveTo>
                      <a:pt x="1165" y="192"/>
                    </a:moveTo>
                    <a:lnTo>
                      <a:pt x="1097" y="183"/>
                    </a:lnTo>
                    <a:lnTo>
                      <a:pt x="1027" y="180"/>
                    </a:lnTo>
                    <a:lnTo>
                      <a:pt x="1024" y="180"/>
                    </a:lnTo>
                    <a:lnTo>
                      <a:pt x="1021" y="180"/>
                    </a:lnTo>
                    <a:lnTo>
                      <a:pt x="986" y="180"/>
                    </a:lnTo>
                    <a:lnTo>
                      <a:pt x="922" y="165"/>
                    </a:lnTo>
                    <a:lnTo>
                      <a:pt x="861" y="134"/>
                    </a:lnTo>
                    <a:lnTo>
                      <a:pt x="809" y="91"/>
                    </a:lnTo>
                    <a:lnTo>
                      <a:pt x="788" y="64"/>
                    </a:lnTo>
                    <a:lnTo>
                      <a:pt x="763" y="32"/>
                    </a:lnTo>
                    <a:lnTo>
                      <a:pt x="737" y="0"/>
                    </a:lnTo>
                    <a:lnTo>
                      <a:pt x="657" y="33"/>
                    </a:lnTo>
                    <a:lnTo>
                      <a:pt x="508" y="118"/>
                    </a:lnTo>
                    <a:lnTo>
                      <a:pt x="374" y="225"/>
                    </a:lnTo>
                    <a:lnTo>
                      <a:pt x="258" y="349"/>
                    </a:lnTo>
                    <a:lnTo>
                      <a:pt x="160" y="489"/>
                    </a:lnTo>
                    <a:lnTo>
                      <a:pt x="83" y="643"/>
                    </a:lnTo>
                    <a:lnTo>
                      <a:pt x="42" y="767"/>
                    </a:lnTo>
                    <a:lnTo>
                      <a:pt x="22" y="852"/>
                    </a:lnTo>
                    <a:lnTo>
                      <a:pt x="7" y="939"/>
                    </a:lnTo>
                    <a:lnTo>
                      <a:pt x="0" y="1030"/>
                    </a:lnTo>
                    <a:lnTo>
                      <a:pt x="0" y="1076"/>
                    </a:lnTo>
                    <a:lnTo>
                      <a:pt x="1" y="1104"/>
                    </a:lnTo>
                    <a:lnTo>
                      <a:pt x="23" y="1151"/>
                    </a:lnTo>
                    <a:lnTo>
                      <a:pt x="59" y="1189"/>
                    </a:lnTo>
                    <a:lnTo>
                      <a:pt x="108" y="1209"/>
                    </a:lnTo>
                    <a:lnTo>
                      <a:pt x="135" y="1210"/>
                    </a:lnTo>
                    <a:lnTo>
                      <a:pt x="163" y="1209"/>
                    </a:lnTo>
                    <a:lnTo>
                      <a:pt x="210" y="1189"/>
                    </a:lnTo>
                    <a:lnTo>
                      <a:pt x="248" y="1151"/>
                    </a:lnTo>
                    <a:lnTo>
                      <a:pt x="268" y="1104"/>
                    </a:lnTo>
                    <a:lnTo>
                      <a:pt x="269" y="1076"/>
                    </a:lnTo>
                    <a:lnTo>
                      <a:pt x="271" y="1030"/>
                    </a:lnTo>
                    <a:lnTo>
                      <a:pt x="279" y="941"/>
                    </a:lnTo>
                    <a:lnTo>
                      <a:pt x="298" y="854"/>
                    </a:lnTo>
                    <a:lnTo>
                      <a:pt x="324" y="772"/>
                    </a:lnTo>
                    <a:lnTo>
                      <a:pt x="357" y="693"/>
                    </a:lnTo>
                    <a:lnTo>
                      <a:pt x="397" y="618"/>
                    </a:lnTo>
                    <a:lnTo>
                      <a:pt x="445" y="548"/>
                    </a:lnTo>
                    <a:lnTo>
                      <a:pt x="500" y="481"/>
                    </a:lnTo>
                    <a:lnTo>
                      <a:pt x="560" y="422"/>
                    </a:lnTo>
                    <a:lnTo>
                      <a:pt x="625" y="368"/>
                    </a:lnTo>
                    <a:lnTo>
                      <a:pt x="696" y="320"/>
                    </a:lnTo>
                    <a:lnTo>
                      <a:pt x="770" y="278"/>
                    </a:lnTo>
                    <a:lnTo>
                      <a:pt x="850" y="245"/>
                    </a:lnTo>
                    <a:lnTo>
                      <a:pt x="933" y="219"/>
                    </a:lnTo>
                    <a:lnTo>
                      <a:pt x="1020" y="202"/>
                    </a:lnTo>
                    <a:lnTo>
                      <a:pt x="1109" y="193"/>
                    </a:lnTo>
                    <a:lnTo>
                      <a:pt x="1154" y="192"/>
                    </a:lnTo>
                    <a:lnTo>
                      <a:pt x="1159" y="192"/>
                    </a:lnTo>
                    <a:lnTo>
                      <a:pt x="1165" y="192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648" y="2815"/>
                <a:ext cx="343" cy="407"/>
              </a:xfrm>
              <a:custGeom>
                <a:avLst/>
                <a:gdLst>
                  <a:gd name="T0" fmla="*/ 757 w 1027"/>
                  <a:gd name="T1" fmla="*/ 1087 h 1221"/>
                  <a:gd name="T2" fmla="*/ 759 w 1027"/>
                  <a:gd name="T3" fmla="*/ 1115 h 1221"/>
                  <a:gd name="T4" fmla="*/ 779 w 1027"/>
                  <a:gd name="T5" fmla="*/ 1162 h 1221"/>
                  <a:gd name="T6" fmla="*/ 816 w 1027"/>
                  <a:gd name="T7" fmla="*/ 1200 h 1221"/>
                  <a:gd name="T8" fmla="*/ 864 w 1027"/>
                  <a:gd name="T9" fmla="*/ 1220 h 1221"/>
                  <a:gd name="T10" fmla="*/ 891 w 1027"/>
                  <a:gd name="T11" fmla="*/ 1221 h 1221"/>
                  <a:gd name="T12" fmla="*/ 919 w 1027"/>
                  <a:gd name="T13" fmla="*/ 1220 h 1221"/>
                  <a:gd name="T14" fmla="*/ 967 w 1027"/>
                  <a:gd name="T15" fmla="*/ 1200 h 1221"/>
                  <a:gd name="T16" fmla="*/ 1003 w 1027"/>
                  <a:gd name="T17" fmla="*/ 1162 h 1221"/>
                  <a:gd name="T18" fmla="*/ 1025 w 1027"/>
                  <a:gd name="T19" fmla="*/ 1115 h 1221"/>
                  <a:gd name="T20" fmla="*/ 1027 w 1027"/>
                  <a:gd name="T21" fmla="*/ 1087 h 1221"/>
                  <a:gd name="T22" fmla="*/ 1027 w 1027"/>
                  <a:gd name="T23" fmla="*/ 1041 h 1221"/>
                  <a:gd name="T24" fmla="*/ 1019 w 1027"/>
                  <a:gd name="T25" fmla="*/ 950 h 1221"/>
                  <a:gd name="T26" fmla="*/ 998 w 1027"/>
                  <a:gd name="T27" fmla="*/ 819 h 1221"/>
                  <a:gd name="T28" fmla="*/ 944 w 1027"/>
                  <a:gd name="T29" fmla="*/ 652 h 1221"/>
                  <a:gd name="T30" fmla="*/ 870 w 1027"/>
                  <a:gd name="T31" fmla="*/ 498 h 1221"/>
                  <a:gd name="T32" fmla="*/ 773 w 1027"/>
                  <a:gd name="T33" fmla="*/ 357 h 1221"/>
                  <a:gd name="T34" fmla="*/ 658 w 1027"/>
                  <a:gd name="T35" fmla="*/ 230 h 1221"/>
                  <a:gd name="T36" fmla="*/ 525 w 1027"/>
                  <a:gd name="T37" fmla="*/ 122 h 1221"/>
                  <a:gd name="T38" fmla="*/ 378 w 1027"/>
                  <a:gd name="T39" fmla="*/ 34 h 1221"/>
                  <a:gd name="T40" fmla="*/ 301 w 1027"/>
                  <a:gd name="T41" fmla="*/ 0 h 1221"/>
                  <a:gd name="T42" fmla="*/ 269 w 1027"/>
                  <a:gd name="T43" fmla="*/ 36 h 1221"/>
                  <a:gd name="T44" fmla="*/ 239 w 1027"/>
                  <a:gd name="T45" fmla="*/ 75 h 1221"/>
                  <a:gd name="T46" fmla="*/ 217 w 1027"/>
                  <a:gd name="T47" fmla="*/ 102 h 1221"/>
                  <a:gd name="T48" fmla="*/ 165 w 1027"/>
                  <a:gd name="T49" fmla="*/ 145 h 1221"/>
                  <a:gd name="T50" fmla="*/ 105 w 1027"/>
                  <a:gd name="T51" fmla="*/ 176 h 1221"/>
                  <a:gd name="T52" fmla="*/ 40 w 1027"/>
                  <a:gd name="T53" fmla="*/ 191 h 1221"/>
                  <a:gd name="T54" fmla="*/ 5 w 1027"/>
                  <a:gd name="T55" fmla="*/ 191 h 1221"/>
                  <a:gd name="T56" fmla="*/ 0 w 1027"/>
                  <a:gd name="T57" fmla="*/ 191 h 1221"/>
                  <a:gd name="T58" fmla="*/ 39 w 1027"/>
                  <a:gd name="T59" fmla="*/ 200 h 1221"/>
                  <a:gd name="T60" fmla="*/ 118 w 1027"/>
                  <a:gd name="T61" fmla="*/ 220 h 1221"/>
                  <a:gd name="T62" fmla="*/ 193 w 1027"/>
                  <a:gd name="T63" fmla="*/ 246 h 1221"/>
                  <a:gd name="T64" fmla="*/ 265 w 1027"/>
                  <a:gd name="T65" fmla="*/ 279 h 1221"/>
                  <a:gd name="T66" fmla="*/ 332 w 1027"/>
                  <a:gd name="T67" fmla="*/ 320 h 1221"/>
                  <a:gd name="T68" fmla="*/ 397 w 1027"/>
                  <a:gd name="T69" fmla="*/ 364 h 1221"/>
                  <a:gd name="T70" fmla="*/ 486 w 1027"/>
                  <a:gd name="T71" fmla="*/ 441 h 1221"/>
                  <a:gd name="T72" fmla="*/ 587 w 1027"/>
                  <a:gd name="T73" fmla="*/ 559 h 1221"/>
                  <a:gd name="T74" fmla="*/ 649 w 1027"/>
                  <a:gd name="T75" fmla="*/ 659 h 1221"/>
                  <a:gd name="T76" fmla="*/ 684 w 1027"/>
                  <a:gd name="T77" fmla="*/ 730 h 1221"/>
                  <a:gd name="T78" fmla="*/ 713 w 1027"/>
                  <a:gd name="T79" fmla="*/ 805 h 1221"/>
                  <a:gd name="T80" fmla="*/ 734 w 1027"/>
                  <a:gd name="T81" fmla="*/ 883 h 1221"/>
                  <a:gd name="T82" fmla="*/ 749 w 1027"/>
                  <a:gd name="T83" fmla="*/ 962 h 1221"/>
                  <a:gd name="T84" fmla="*/ 756 w 1027"/>
                  <a:gd name="T85" fmla="*/ 1045 h 1221"/>
                  <a:gd name="T86" fmla="*/ 757 w 1027"/>
                  <a:gd name="T87" fmla="*/ 1087 h 1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7" h="1221">
                    <a:moveTo>
                      <a:pt x="757" y="1087"/>
                    </a:moveTo>
                    <a:lnTo>
                      <a:pt x="759" y="1115"/>
                    </a:lnTo>
                    <a:lnTo>
                      <a:pt x="779" y="1162"/>
                    </a:lnTo>
                    <a:lnTo>
                      <a:pt x="816" y="1200"/>
                    </a:lnTo>
                    <a:lnTo>
                      <a:pt x="864" y="1220"/>
                    </a:lnTo>
                    <a:lnTo>
                      <a:pt x="891" y="1221"/>
                    </a:lnTo>
                    <a:lnTo>
                      <a:pt x="919" y="1220"/>
                    </a:lnTo>
                    <a:lnTo>
                      <a:pt x="967" y="1200"/>
                    </a:lnTo>
                    <a:lnTo>
                      <a:pt x="1003" y="1162"/>
                    </a:lnTo>
                    <a:lnTo>
                      <a:pt x="1025" y="1115"/>
                    </a:lnTo>
                    <a:lnTo>
                      <a:pt x="1027" y="1087"/>
                    </a:lnTo>
                    <a:lnTo>
                      <a:pt x="1027" y="1041"/>
                    </a:lnTo>
                    <a:lnTo>
                      <a:pt x="1019" y="950"/>
                    </a:lnTo>
                    <a:lnTo>
                      <a:pt x="998" y="819"/>
                    </a:lnTo>
                    <a:lnTo>
                      <a:pt x="944" y="652"/>
                    </a:lnTo>
                    <a:lnTo>
                      <a:pt x="870" y="498"/>
                    </a:lnTo>
                    <a:lnTo>
                      <a:pt x="773" y="357"/>
                    </a:lnTo>
                    <a:lnTo>
                      <a:pt x="658" y="230"/>
                    </a:lnTo>
                    <a:lnTo>
                      <a:pt x="525" y="122"/>
                    </a:lnTo>
                    <a:lnTo>
                      <a:pt x="378" y="34"/>
                    </a:lnTo>
                    <a:lnTo>
                      <a:pt x="301" y="0"/>
                    </a:lnTo>
                    <a:lnTo>
                      <a:pt x="269" y="36"/>
                    </a:lnTo>
                    <a:lnTo>
                      <a:pt x="239" y="75"/>
                    </a:lnTo>
                    <a:lnTo>
                      <a:pt x="217" y="102"/>
                    </a:lnTo>
                    <a:lnTo>
                      <a:pt x="165" y="145"/>
                    </a:lnTo>
                    <a:lnTo>
                      <a:pt x="105" y="176"/>
                    </a:lnTo>
                    <a:lnTo>
                      <a:pt x="40" y="191"/>
                    </a:lnTo>
                    <a:lnTo>
                      <a:pt x="5" y="191"/>
                    </a:lnTo>
                    <a:lnTo>
                      <a:pt x="0" y="191"/>
                    </a:lnTo>
                    <a:lnTo>
                      <a:pt x="39" y="200"/>
                    </a:lnTo>
                    <a:lnTo>
                      <a:pt x="118" y="220"/>
                    </a:lnTo>
                    <a:lnTo>
                      <a:pt x="193" y="246"/>
                    </a:lnTo>
                    <a:lnTo>
                      <a:pt x="265" y="279"/>
                    </a:lnTo>
                    <a:lnTo>
                      <a:pt x="332" y="320"/>
                    </a:lnTo>
                    <a:lnTo>
                      <a:pt x="397" y="364"/>
                    </a:lnTo>
                    <a:lnTo>
                      <a:pt x="486" y="441"/>
                    </a:lnTo>
                    <a:lnTo>
                      <a:pt x="587" y="559"/>
                    </a:lnTo>
                    <a:lnTo>
                      <a:pt x="649" y="659"/>
                    </a:lnTo>
                    <a:lnTo>
                      <a:pt x="684" y="730"/>
                    </a:lnTo>
                    <a:lnTo>
                      <a:pt x="713" y="805"/>
                    </a:lnTo>
                    <a:lnTo>
                      <a:pt x="734" y="883"/>
                    </a:lnTo>
                    <a:lnTo>
                      <a:pt x="749" y="962"/>
                    </a:lnTo>
                    <a:lnTo>
                      <a:pt x="756" y="1045"/>
                    </a:lnTo>
                    <a:lnTo>
                      <a:pt x="757" y="1087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6" name="직선 연결선 25"/>
            <p:cNvCxnSpPr/>
            <p:nvPr/>
          </p:nvCxnSpPr>
          <p:spPr>
            <a:xfrm rot="19800000" flipV="1">
              <a:off x="5318371" y="198732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5066907" y="1856048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721118" y="2124440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6561336" y="1802502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4893241" y="212825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7017609" y="1964925"/>
              <a:ext cx="30069" cy="135235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E9325C-7204-4B1A-A40F-06D8A2F294EE}"/>
              </a:ext>
            </a:extLst>
          </p:cNvPr>
          <p:cNvSpPr txBox="1"/>
          <p:nvPr/>
        </p:nvSpPr>
        <p:spPr>
          <a:xfrm>
            <a:off x="3116913" y="477577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서지영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, 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남제현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, 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양종문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, 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이주현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, 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이채웅</a:t>
            </a:r>
            <a:r>
              <a:rPr lang="en-US" altLang="ko-KR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, </a:t>
            </a:r>
            <a:r>
              <a:rPr lang="ko-KR" altLang="en-US" sz="18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김혜리</a:t>
            </a:r>
            <a:endParaRPr lang="en-US" altLang="ko-KR" sz="1800" b="1" kern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630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옥외설치물이(가) 표시된 사진&#10;&#10;자동 생성된 설명">
            <a:extLst>
              <a:ext uri="{FF2B5EF4-FFF2-40B4-BE49-F238E27FC236}">
                <a16:creationId xmlns:a16="http://schemas.microsoft.com/office/drawing/2014/main" id="{12550CBE-F0DF-4C75-88FA-DA222C071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68" y="4571550"/>
            <a:ext cx="3518036" cy="1759018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게임 구성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703F-458F-4B69-B790-C500145F8862}"/>
              </a:ext>
            </a:extLst>
          </p:cNvPr>
          <p:cNvSpPr txBox="1"/>
          <p:nvPr/>
        </p:nvSpPr>
        <p:spPr>
          <a:xfrm>
            <a:off x="1071553" y="1193533"/>
            <a:ext cx="27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pic>
        <p:nvPicPr>
          <p:cNvPr id="7" name="그림 6" descr="일몰, 자연이(가) 표시된 사진&#10;&#10;자동 생성된 설명">
            <a:extLst>
              <a:ext uri="{FF2B5EF4-FFF2-40B4-BE49-F238E27FC236}">
                <a16:creationId xmlns:a16="http://schemas.microsoft.com/office/drawing/2014/main" id="{F146BBE1-3CB6-4DB3-B0C9-DF89D35FF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15" y="3055814"/>
            <a:ext cx="3518036" cy="17590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8ABDFA-3DCE-4253-9A5F-F47492889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7" y="1770600"/>
            <a:ext cx="3518034" cy="17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게임 구성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703F-458F-4B69-B790-C500145F8862}"/>
              </a:ext>
            </a:extLst>
          </p:cNvPr>
          <p:cNvSpPr txBox="1"/>
          <p:nvPr/>
        </p:nvSpPr>
        <p:spPr>
          <a:xfrm>
            <a:off x="1071553" y="1193533"/>
            <a:ext cx="27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</a:t>
            </a:r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0A423D9-EBF9-42FD-A338-02A924F91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401" y="1747874"/>
            <a:ext cx="1445044" cy="1445044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634A1DA-7986-4A7A-9561-6C3600732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96" y="3775712"/>
            <a:ext cx="1370604" cy="1571626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2BAB35D5-D7F3-4935-8593-34DD437EE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2" y="4035329"/>
            <a:ext cx="1304925" cy="1514475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BF399BF2-4076-4475-9499-59A4953E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11" y="4035608"/>
            <a:ext cx="1468033" cy="1468033"/>
          </a:xfrm>
          <a:prstGeom prst="rect">
            <a:avLst/>
          </a:prstGeom>
        </p:spPr>
      </p:pic>
      <p:pic>
        <p:nvPicPr>
          <p:cNvPr id="48" name="그림 47" descr="클립아트이(가) 표시된 사진&#10;&#10;자동 생성된 설명">
            <a:extLst>
              <a:ext uri="{FF2B5EF4-FFF2-40B4-BE49-F238E27FC236}">
                <a16:creationId xmlns:a16="http://schemas.microsoft.com/office/drawing/2014/main" id="{30BB42B0-80DC-4025-ACCC-52336B7D2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53" y="1850054"/>
            <a:ext cx="952500" cy="1457325"/>
          </a:xfrm>
          <a:prstGeom prst="rect">
            <a:avLst/>
          </a:prstGeom>
        </p:spPr>
      </p:pic>
      <p:pic>
        <p:nvPicPr>
          <p:cNvPr id="50" name="그림 49" descr="클립아트이(가) 표시된 사진&#10;&#10;자동 생성된 설명">
            <a:extLst>
              <a:ext uri="{FF2B5EF4-FFF2-40B4-BE49-F238E27FC236}">
                <a16:creationId xmlns:a16="http://schemas.microsoft.com/office/drawing/2014/main" id="{16C5973C-07BE-4F9F-B765-A3A83AB9F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66" y="1655198"/>
            <a:ext cx="952500" cy="1457325"/>
          </a:xfrm>
          <a:prstGeom prst="rect">
            <a:avLst/>
          </a:prstGeom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2303FD8D-4A19-4AF5-9942-A43B6308A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27" y="1937128"/>
            <a:ext cx="1332345" cy="1332345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91A96D8B-FD73-47B3-AB5D-746C2DD2F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49" y="1411767"/>
            <a:ext cx="1035172" cy="1708034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5189AEB5-5258-44E0-AB8D-55CB550B6F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74" y="1684584"/>
            <a:ext cx="952500" cy="1571625"/>
          </a:xfrm>
          <a:prstGeom prst="rect">
            <a:avLst/>
          </a:prstGeom>
        </p:spPr>
      </p:pic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DB0F508E-1322-4914-8078-D3EE671D70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05" y="3801345"/>
            <a:ext cx="1702296" cy="170229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F77E9EB-2A15-4AD8-ACFD-6F25FDB544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34" y="3791368"/>
            <a:ext cx="1344607" cy="1344607"/>
          </a:xfrm>
          <a:prstGeom prst="rect">
            <a:avLst/>
          </a:prstGeom>
        </p:spPr>
      </p:pic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09CE8428-78F8-4D26-BC97-C3E4B4350F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91" y="4200593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게임 구성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703F-458F-4B69-B790-C500145F8862}"/>
              </a:ext>
            </a:extLst>
          </p:cNvPr>
          <p:cNvSpPr txBox="1"/>
          <p:nvPr/>
        </p:nvSpPr>
        <p:spPr>
          <a:xfrm>
            <a:off x="1071553" y="1193533"/>
            <a:ext cx="27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C18EDF-90E1-49E9-8F3D-ADB10B06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28" y="2060904"/>
            <a:ext cx="9268410" cy="36031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0C27334-F6FB-4829-8070-A39506AC70D5}"/>
              </a:ext>
            </a:extLst>
          </p:cNvPr>
          <p:cNvSpPr txBox="1"/>
          <p:nvPr/>
        </p:nvSpPr>
        <p:spPr>
          <a:xfrm>
            <a:off x="1121301" y="3227368"/>
            <a:ext cx="27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</a:t>
            </a:r>
          </a:p>
        </p:txBody>
      </p:sp>
      <p:pic>
        <p:nvPicPr>
          <p:cNvPr id="21" name="그림 20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5F2BBBD4-11DF-42B4-AB53-3F2483F7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55" y="5565180"/>
            <a:ext cx="812371" cy="81237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3238534-609A-4CCC-80BB-CAB87E01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90" y="4527544"/>
            <a:ext cx="846219" cy="846219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E2489E6C-B677-45B5-96E1-4EFCEFA0E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10" y="5565181"/>
            <a:ext cx="812371" cy="812371"/>
          </a:xfrm>
          <a:prstGeom prst="rect">
            <a:avLst/>
          </a:prstGeom>
        </p:spPr>
      </p:pic>
      <p:pic>
        <p:nvPicPr>
          <p:cNvPr id="42" name="그림 41" descr="사과, 잔디, 과일, 녹색이(가) 표시된 사진&#10;&#10;자동 생성된 설명">
            <a:extLst>
              <a:ext uri="{FF2B5EF4-FFF2-40B4-BE49-F238E27FC236}">
                <a16:creationId xmlns:a16="http://schemas.microsoft.com/office/drawing/2014/main" id="{D1CD22EA-8EEF-4C9B-B1F7-F671B60A4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8" y="5565182"/>
            <a:ext cx="812371" cy="81237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F6F6737-F369-4C2F-80D4-44FA86AE8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69" y="4463633"/>
            <a:ext cx="864226" cy="81237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E9E2D96-A5AB-4F82-9CD3-D7E1F22D12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168" y="4558405"/>
            <a:ext cx="737186" cy="737186"/>
          </a:xfrm>
          <a:prstGeom prst="rect">
            <a:avLst/>
          </a:prstGeom>
        </p:spPr>
      </p:pic>
      <p:pic>
        <p:nvPicPr>
          <p:cNvPr id="59" name="그림 58" descr="텍스트, 시계, 옅은이(가) 표시된 사진&#10;&#10;자동 생성된 설명">
            <a:extLst>
              <a:ext uri="{FF2B5EF4-FFF2-40B4-BE49-F238E27FC236}">
                <a16:creationId xmlns:a16="http://schemas.microsoft.com/office/drawing/2014/main" id="{05F6EED8-D4F7-446C-B933-7BFC0F4C4D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42" y="4698372"/>
            <a:ext cx="737186" cy="73718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CF0197E-9E14-4008-B6AD-3CCC5D04B6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72" y="3851128"/>
            <a:ext cx="846219" cy="812371"/>
          </a:xfrm>
          <a:prstGeom prst="rect">
            <a:avLst/>
          </a:prstGeom>
        </p:spPr>
      </p:pic>
      <p:pic>
        <p:nvPicPr>
          <p:cNvPr id="63" name="그림 62" descr="사과, 잔디, 과일, 녹색이(가) 표시된 사진&#10;&#10;자동 생성된 설명">
            <a:extLst>
              <a:ext uri="{FF2B5EF4-FFF2-40B4-BE49-F238E27FC236}">
                <a16:creationId xmlns:a16="http://schemas.microsoft.com/office/drawing/2014/main" id="{F7A88716-E9DC-4D95-BEE9-89169D52A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70" y="5560544"/>
            <a:ext cx="812371" cy="812371"/>
          </a:xfrm>
          <a:prstGeom prst="rect">
            <a:avLst/>
          </a:prstGeom>
        </p:spPr>
      </p:pic>
      <p:pic>
        <p:nvPicPr>
          <p:cNvPr id="64" name="그림 63" descr="사과, 잔디, 과일, 녹색이(가) 표시된 사진&#10;&#10;자동 생성된 설명">
            <a:extLst>
              <a:ext uri="{FF2B5EF4-FFF2-40B4-BE49-F238E27FC236}">
                <a16:creationId xmlns:a16="http://schemas.microsoft.com/office/drawing/2014/main" id="{F6DFFD2C-1870-4492-AEC7-85B2B31E9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82" y="5560544"/>
            <a:ext cx="812371" cy="812371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9119ED51-560C-493C-828E-171D72D82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15" y="5560544"/>
            <a:ext cx="812371" cy="812371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D7F3BE9F-F0C0-416D-954C-6A58DAF5A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32" y="5560544"/>
            <a:ext cx="812371" cy="812371"/>
          </a:xfrm>
          <a:prstGeom prst="rect">
            <a:avLst/>
          </a:prstGeom>
        </p:spPr>
      </p:pic>
      <p:pic>
        <p:nvPicPr>
          <p:cNvPr id="67" name="그림 66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73756788-06E3-4260-8F9D-DC72569E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72" y="5560543"/>
            <a:ext cx="812371" cy="812371"/>
          </a:xfrm>
          <a:prstGeom prst="rect">
            <a:avLst/>
          </a:prstGeom>
        </p:spPr>
      </p:pic>
      <p:pic>
        <p:nvPicPr>
          <p:cNvPr id="68" name="그림 67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E0785024-D6D0-447D-953C-3E2724A57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381" y="5572453"/>
            <a:ext cx="812371" cy="81237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CA629D9-6A2C-4302-AD42-2A92F18B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84" y="4436787"/>
            <a:ext cx="864226" cy="81237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C6C6E307-9F9B-4799-A13D-7CCA85AFF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21" y="4296333"/>
            <a:ext cx="864226" cy="81237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4BC4D07-B2B1-42FD-9EB9-84F0AC743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4436786"/>
            <a:ext cx="864226" cy="81237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9596622-D5FD-466C-96F5-2B70D6A22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87" y="3714838"/>
            <a:ext cx="864226" cy="8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67690-D379-4FE9-BE63-8D9DAC21E2A6}"/>
              </a:ext>
            </a:extLst>
          </p:cNvPr>
          <p:cNvSpPr txBox="1"/>
          <p:nvPr/>
        </p:nvSpPr>
        <p:spPr>
          <a:xfrm>
            <a:off x="3169652" y="3253771"/>
            <a:ext cx="585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공유 폴더에서 시현해 보세요</a:t>
            </a:r>
            <a:r>
              <a:rPr lang="en-US" altLang="ko-KR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  <a:r>
              <a:rPr lang="ko-KR" altLang="en-US" sz="3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ㄱㄱ</a:t>
            </a:r>
          </a:p>
        </p:txBody>
      </p:sp>
    </p:spTree>
    <p:extLst>
      <p:ext uri="{BB962C8B-B14F-4D97-AF65-F5344CB8AC3E}">
        <p14:creationId xmlns:p14="http://schemas.microsoft.com/office/powerpoint/2010/main" val="194440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참고한 자료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FACF0-E50D-4766-8D02-0E639F02E9DE}"/>
              </a:ext>
            </a:extLst>
          </p:cNvPr>
          <p:cNvSpPr txBox="1"/>
          <p:nvPr/>
        </p:nvSpPr>
        <p:spPr>
          <a:xfrm>
            <a:off x="1376093" y="4197728"/>
            <a:ext cx="344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어몽어스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토토로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애니메이션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비모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애니메이션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9BED7-A6AE-43F8-B5E4-527FA035D44C}"/>
              </a:ext>
            </a:extLst>
          </p:cNvPr>
          <p:cNvSpPr txBox="1"/>
          <p:nvPr/>
        </p:nvSpPr>
        <p:spPr>
          <a:xfrm>
            <a:off x="1376093" y="1656359"/>
            <a:ext cx="964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새벽 풍경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이미지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강좌 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(https://www.youtube.com/watch?v=N306ZVESLb8&amp;t=257s)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8BC9BB-319B-4902-AB51-C78567B5A95C}"/>
              </a:ext>
            </a:extLst>
          </p:cNvPr>
          <p:cNvSpPr txBox="1"/>
          <p:nvPr/>
        </p:nvSpPr>
        <p:spPr>
          <a:xfrm>
            <a:off x="1318348" y="1170030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 그릴때 참고한 것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93173-565C-4E4C-8182-27283B611618}"/>
              </a:ext>
            </a:extLst>
          </p:cNvPr>
          <p:cNvSpPr txBox="1"/>
          <p:nvPr/>
        </p:nvSpPr>
        <p:spPr>
          <a:xfrm>
            <a:off x="1345231" y="250864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아이디어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8A09E6-8E1C-46F1-A9B3-D271C2EBACD6}"/>
              </a:ext>
            </a:extLst>
          </p:cNvPr>
          <p:cNvSpPr txBox="1"/>
          <p:nvPr/>
        </p:nvSpPr>
        <p:spPr>
          <a:xfrm>
            <a:off x="1376093" y="3027352"/>
            <a:ext cx="81144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jabon1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스윙 쿠키런 프로젝트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(https://github.com/jaybon1/cookierun)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35CDF4-E054-4E0C-B93D-1E4CDEA2BD15}"/>
              </a:ext>
            </a:extLst>
          </p:cNvPr>
          <p:cNvSpPr txBox="1"/>
          <p:nvPr/>
        </p:nvSpPr>
        <p:spPr>
          <a:xfrm>
            <a:off x="1376093" y="539931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ppt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템플릿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3A51D1-8EF8-45B5-9844-5FD82D24DDE9}"/>
              </a:ext>
            </a:extLst>
          </p:cNvPr>
          <p:cNvSpPr txBox="1"/>
          <p:nvPr/>
        </p:nvSpPr>
        <p:spPr>
          <a:xfrm>
            <a:off x="1361900" y="3623271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디자인 할때 참고한것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E62608-FD74-4EE4-B98B-B7DC14D33911}"/>
              </a:ext>
            </a:extLst>
          </p:cNvPr>
          <p:cNvSpPr txBox="1"/>
          <p:nvPr/>
        </p:nvSpPr>
        <p:spPr>
          <a:xfrm>
            <a:off x="1393555" y="5878146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http://pptbizcam.co.kr/?p=7763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28511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남제현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185707" y="253339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BD790-7073-4267-8239-8B98E62CC05B}"/>
              </a:ext>
            </a:extLst>
          </p:cNvPr>
          <p:cNvSpPr txBox="1"/>
          <p:nvPr/>
        </p:nvSpPr>
        <p:spPr>
          <a:xfrm>
            <a:off x="1191420" y="3777997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아쉬웠던 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CA13E-F495-4C9B-831D-FCEFEF61D494}"/>
              </a:ext>
            </a:extLst>
          </p:cNvPr>
          <p:cNvSpPr txBox="1"/>
          <p:nvPr/>
        </p:nvSpPr>
        <p:spPr>
          <a:xfrm>
            <a:off x="1243858" y="4917346"/>
            <a:ext cx="251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45E3D-70F7-41CF-806E-05EE06C6308F}"/>
              </a:ext>
            </a:extLst>
          </p:cNvPr>
          <p:cNvSpPr txBox="1"/>
          <p:nvPr/>
        </p:nvSpPr>
        <p:spPr>
          <a:xfrm>
            <a:off x="1537792" y="1925828"/>
            <a:ext cx="6807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조원들한테 많이 배울수있는 기회였고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프로젝트가 재밌었음</a:t>
            </a:r>
          </a:p>
          <a:p>
            <a:endParaRPr lang="ko-KR" altLang="en-US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F5020F-77F3-4530-A673-EE6889C707AA}"/>
              </a:ext>
            </a:extLst>
          </p:cNvPr>
          <p:cNvSpPr txBox="1"/>
          <p:nvPr/>
        </p:nvSpPr>
        <p:spPr>
          <a:xfrm>
            <a:off x="1537791" y="3261738"/>
            <a:ext cx="6451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전부 어려웠음 특히 스레드부분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24903F-1836-47AC-A53E-71835B7C27BB}"/>
              </a:ext>
            </a:extLst>
          </p:cNvPr>
          <p:cNvSpPr txBox="1"/>
          <p:nvPr/>
        </p:nvSpPr>
        <p:spPr>
          <a:xfrm>
            <a:off x="1537791" y="4416833"/>
            <a:ext cx="6451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욕심은많은데 노력을안했음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01681A-229E-4180-B810-FC23EB4399CC}"/>
              </a:ext>
            </a:extLst>
          </p:cNvPr>
          <p:cNvSpPr txBox="1"/>
          <p:nvPr/>
        </p:nvSpPr>
        <p:spPr>
          <a:xfrm>
            <a:off x="1537791" y="5541152"/>
            <a:ext cx="64512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총평쓰는것도 쉽지않음</a:t>
            </a:r>
          </a:p>
        </p:txBody>
      </p:sp>
    </p:spTree>
    <p:extLst>
      <p:ext uri="{BB962C8B-B14F-4D97-AF65-F5344CB8AC3E}">
        <p14:creationId xmlns:p14="http://schemas.microsoft.com/office/powerpoint/2010/main" val="342213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양종문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243858" y="3189036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64A161-B213-4D74-9DA5-7D6912B8BEE5}"/>
              </a:ext>
            </a:extLst>
          </p:cNvPr>
          <p:cNvSpPr txBox="1"/>
          <p:nvPr/>
        </p:nvSpPr>
        <p:spPr>
          <a:xfrm>
            <a:off x="1416162" y="1732848"/>
            <a:ext cx="9896547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번째 프로젝트 했을 때 보다 퀄리티 좋게 프로젝트를 완성할 수 있어서 좋았습니다.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 Git을 사용해서 협업을 진행을 해보니 멀리서 작업하는 인원과도 소통하면서 쉽게 합칠 수 있어서 좋았습니다.!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0F8EE6-5FA4-48A0-AD82-431514A1FF9F}"/>
              </a:ext>
            </a:extLst>
          </p:cNvPr>
          <p:cNvSpPr txBox="1"/>
          <p:nvPr/>
        </p:nvSpPr>
        <p:spPr>
          <a:xfrm>
            <a:off x="1461554" y="3670070"/>
            <a:ext cx="9557049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Git을 처음 사용하다 보니 미숙했던 점과 데이터가 꼬여서 다시 원복하는 과정이 힘들었습니다...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7D4697-A6CA-45BB-B35E-78C6A08815DB}"/>
              </a:ext>
            </a:extLst>
          </p:cNvPr>
          <p:cNvSpPr txBox="1"/>
          <p:nvPr/>
        </p:nvSpPr>
        <p:spPr>
          <a:xfrm>
            <a:off x="1506946" y="4831489"/>
            <a:ext cx="8369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구현하고 싶은 부분은 많았지만 짧은 시간으로 인해 살짝 아쉬움이 남습니다.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E2C65-30C6-4697-B66A-308BC2F8C2E7}"/>
              </a:ext>
            </a:extLst>
          </p:cNvPr>
          <p:cNvSpPr txBox="1"/>
          <p:nvPr/>
        </p:nvSpPr>
        <p:spPr>
          <a:xfrm>
            <a:off x="1243858" y="423792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아쉬웠던 점</a:t>
            </a:r>
          </a:p>
        </p:txBody>
      </p:sp>
    </p:spTree>
    <p:extLst>
      <p:ext uri="{BB962C8B-B14F-4D97-AF65-F5344CB8AC3E}">
        <p14:creationId xmlns:p14="http://schemas.microsoft.com/office/powerpoint/2010/main" val="3175610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양종문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350224" y="1280607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6D97F7-DD08-4100-804E-C17F18DE8EF2}"/>
              </a:ext>
            </a:extLst>
          </p:cNvPr>
          <p:cNvSpPr txBox="1"/>
          <p:nvPr/>
        </p:nvSpPr>
        <p:spPr>
          <a:xfrm>
            <a:off x="1549400" y="1803827"/>
            <a:ext cx="8568241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/>
              <a:t>프로젝트 초기 주제 선정할 때까지만 해도 과연 구현이 가능할까 했지만 이제는 구현 및 버그를 찾아 수정할 수 있을 정도로 조원 서로가 성장하고 발전하는 모습을 보니까 행복합니다 하하</a:t>
            </a:r>
          </a:p>
        </p:txBody>
      </p:sp>
    </p:spTree>
    <p:extLst>
      <p:ext uri="{BB962C8B-B14F-4D97-AF65-F5344CB8AC3E}">
        <p14:creationId xmlns:p14="http://schemas.microsoft.com/office/powerpoint/2010/main" val="252867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이주현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185707" y="253339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BD790-7073-4267-8239-8B98E62CC05B}"/>
              </a:ext>
            </a:extLst>
          </p:cNvPr>
          <p:cNvSpPr txBox="1"/>
          <p:nvPr/>
        </p:nvSpPr>
        <p:spPr>
          <a:xfrm>
            <a:off x="1191420" y="3777997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아쉬웠던 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CA13E-F495-4C9B-831D-FCEFEF61D494}"/>
              </a:ext>
            </a:extLst>
          </p:cNvPr>
          <p:cNvSpPr txBox="1"/>
          <p:nvPr/>
        </p:nvSpPr>
        <p:spPr>
          <a:xfrm>
            <a:off x="1243858" y="4917346"/>
            <a:ext cx="251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3BFB6C-F4B2-4650-A3FF-AAB55D850BA0}"/>
              </a:ext>
            </a:extLst>
          </p:cNvPr>
          <p:cNvSpPr txBox="1"/>
          <p:nvPr/>
        </p:nvSpPr>
        <p:spPr>
          <a:xfrm>
            <a:off x="1588389" y="1892894"/>
            <a:ext cx="8080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java로 게임이 만들어지는 과정들이 새롭고 신기함의 연속이였다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1D8564-D7EA-4903-B509-20731484D472}"/>
              </a:ext>
            </a:extLst>
          </p:cNvPr>
          <p:cNvSpPr txBox="1"/>
          <p:nvPr/>
        </p:nvSpPr>
        <p:spPr>
          <a:xfrm>
            <a:off x="1588389" y="3182727"/>
            <a:ext cx="9868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버튼에 기능을 연결시키는 부분이 어려웠다. 그냥 처음부터 다 어려웠음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CE20D9-74F4-434E-969E-6690D2F718A8}"/>
              </a:ext>
            </a:extLst>
          </p:cNvPr>
          <p:cNvSpPr txBox="1"/>
          <p:nvPr/>
        </p:nvSpPr>
        <p:spPr>
          <a:xfrm>
            <a:off x="1588389" y="4436387"/>
            <a:ext cx="10132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실력이 부족해서 좀 더 참여에 기여를 못한 점이 스스에게 아쉬움이 크게 남는다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F25C26-CAAC-4301-A11D-6496FADE5A4E}"/>
              </a:ext>
            </a:extLst>
          </p:cNvPr>
          <p:cNvSpPr txBox="1"/>
          <p:nvPr/>
        </p:nvSpPr>
        <p:spPr>
          <a:xfrm>
            <a:off x="1588389" y="5449306"/>
            <a:ext cx="10087398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조원들을 만나서 즐겁게 과제를해서 좋았습니다 조장과 종문씨 하드캐리에 진심으로 감사합니다 무야~호!</a:t>
            </a:r>
          </a:p>
        </p:txBody>
      </p:sp>
    </p:spTree>
    <p:extLst>
      <p:ext uri="{BB962C8B-B14F-4D97-AF65-F5344CB8AC3E}">
        <p14:creationId xmlns:p14="http://schemas.microsoft.com/office/powerpoint/2010/main" val="120699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이채웅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185707" y="253339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BD790-7073-4267-8239-8B98E62CC05B}"/>
              </a:ext>
            </a:extLst>
          </p:cNvPr>
          <p:cNvSpPr txBox="1"/>
          <p:nvPr/>
        </p:nvSpPr>
        <p:spPr>
          <a:xfrm>
            <a:off x="1191420" y="3777997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아쉬웠던 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CA13E-F495-4C9B-831D-FCEFEF61D494}"/>
              </a:ext>
            </a:extLst>
          </p:cNvPr>
          <p:cNvSpPr txBox="1"/>
          <p:nvPr/>
        </p:nvSpPr>
        <p:spPr>
          <a:xfrm>
            <a:off x="1243858" y="4917346"/>
            <a:ext cx="251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F4E18-3587-4D71-A83C-0F96DF207216}"/>
              </a:ext>
            </a:extLst>
          </p:cNvPr>
          <p:cNvSpPr txBox="1"/>
          <p:nvPr/>
        </p:nvSpPr>
        <p:spPr>
          <a:xfrm>
            <a:off x="1585762" y="1930519"/>
            <a:ext cx="6306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재밌는 과정이었던 것 같다. 모르는 게 많았는데도 재밌었음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FB2ECA-1644-4AF5-8102-862E8817D625}"/>
              </a:ext>
            </a:extLst>
          </p:cNvPr>
          <p:cNvSpPr txBox="1"/>
          <p:nvPr/>
        </p:nvSpPr>
        <p:spPr>
          <a:xfrm>
            <a:off x="1585762" y="3229615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그냥 다 어려웠음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7643D8-C365-4060-8303-7B35609753F6}"/>
              </a:ext>
            </a:extLst>
          </p:cNvPr>
          <p:cNvSpPr txBox="1"/>
          <p:nvPr/>
        </p:nvSpPr>
        <p:spPr>
          <a:xfrm>
            <a:off x="1585762" y="4419340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부족한 게 많아 기여를 못한 점 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FF0F6F-66F3-4859-A6CC-82F8ED842D66}"/>
              </a:ext>
            </a:extLst>
          </p:cNvPr>
          <p:cNvSpPr txBox="1"/>
          <p:nvPr/>
        </p:nvSpPr>
        <p:spPr>
          <a:xfrm>
            <a:off x="1585762" y="5471566"/>
            <a:ext cx="6097604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과정내내 팀 분위기가 좋아 즐거웠습니다.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팀원들에게 고맙고 감사합니다~!</a:t>
            </a:r>
          </a:p>
        </p:txBody>
      </p:sp>
    </p:spTree>
    <p:extLst>
      <p:ext uri="{BB962C8B-B14F-4D97-AF65-F5344CB8AC3E}">
        <p14:creationId xmlns:p14="http://schemas.microsoft.com/office/powerpoint/2010/main" val="362784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목차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2635178" y="759424"/>
            <a:ext cx="6632647" cy="5878442"/>
            <a:chOff x="4619001" y="0"/>
            <a:chExt cx="7737882" cy="6858000"/>
          </a:xfrm>
        </p:grpSpPr>
        <p:sp>
          <p:nvSpPr>
            <p:cNvPr id="46" name="자유형 45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원호 46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원호 49"/>
            <p:cNvSpPr/>
            <p:nvPr/>
          </p:nvSpPr>
          <p:spPr>
            <a:xfrm rot="8100000">
              <a:off x="9656142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원호 51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/>
          <p:cNvSpPr/>
          <p:nvPr/>
        </p:nvSpPr>
        <p:spPr>
          <a:xfrm>
            <a:off x="5724934" y="2182346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2942809" y="2214717"/>
            <a:ext cx="278378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프로젝트 도구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441484" y="1729712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944745" y="4765861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220980" y="4975837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341196" y="5056825"/>
            <a:ext cx="278378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>
                <a:solidFill>
                  <a:prstClr val="white">
                    <a:lumMod val="50000"/>
                  </a:prstClr>
                </a:solidFill>
              </a:rPr>
              <a:t>Q&amp;A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5186711" y="5370635"/>
            <a:ext cx="278378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조원 인터뷰</a:t>
            </a:r>
            <a:endParaRPr lang="en-US" altLang="ko-KR" sz="1600" b="1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69323A4-E889-4245-A8F9-7046C63FB96D}"/>
              </a:ext>
            </a:extLst>
          </p:cNvPr>
          <p:cNvSpPr/>
          <p:nvPr/>
        </p:nvSpPr>
        <p:spPr>
          <a:xfrm>
            <a:off x="9051674" y="1777263"/>
            <a:ext cx="278378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프로젝트 소개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921317-92E0-4AA6-8EB6-A84B16B79D21}"/>
              </a:ext>
            </a:extLst>
          </p:cNvPr>
          <p:cNvSpPr/>
          <p:nvPr/>
        </p:nvSpPr>
        <p:spPr>
          <a:xfrm>
            <a:off x="5951501" y="3689033"/>
            <a:ext cx="576000" cy="576000"/>
          </a:xfrm>
          <a:prstGeom prst="ellipse">
            <a:avLst/>
          </a:prstGeom>
          <a:solidFill>
            <a:srgbClr val="FF8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3109A1-DCEC-41A4-B333-AFD3C5231C78}"/>
              </a:ext>
            </a:extLst>
          </p:cNvPr>
          <p:cNvSpPr/>
          <p:nvPr/>
        </p:nvSpPr>
        <p:spPr>
          <a:xfrm>
            <a:off x="5355840" y="3736783"/>
            <a:ext cx="278378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>
                <a:solidFill>
                  <a:prstClr val="white">
                    <a:lumMod val="50000"/>
                  </a:prstClr>
                </a:solidFill>
              </a:rPr>
              <a:t>프로젝트 설명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1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-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김혜리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185707" y="253339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BD790-7073-4267-8239-8B98E62CC05B}"/>
              </a:ext>
            </a:extLst>
          </p:cNvPr>
          <p:cNvSpPr txBox="1"/>
          <p:nvPr/>
        </p:nvSpPr>
        <p:spPr>
          <a:xfrm>
            <a:off x="1191420" y="3777997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아쉬웠던 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CA13E-F495-4C9B-831D-FCEFEF61D494}"/>
              </a:ext>
            </a:extLst>
          </p:cNvPr>
          <p:cNvSpPr txBox="1"/>
          <p:nvPr/>
        </p:nvSpPr>
        <p:spPr>
          <a:xfrm>
            <a:off x="1243858" y="4917346"/>
            <a:ext cx="251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F2338-D135-4C51-9024-7811C6FFB511}"/>
              </a:ext>
            </a:extLst>
          </p:cNvPr>
          <p:cNvSpPr txBox="1"/>
          <p:nvPr/>
        </p:nvSpPr>
        <p:spPr>
          <a:xfrm>
            <a:off x="1506945" y="1850969"/>
            <a:ext cx="10235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자유주제여서 만들고 싶은걸 만들어봐서 좋았다. 스윙으로 이런 게임을 만들 수 있어서 신기했다.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AFCAD4-F610-47D0-A58D-FF8FA3D82A53}"/>
              </a:ext>
            </a:extLst>
          </p:cNvPr>
          <p:cNvSpPr txBox="1"/>
          <p:nvPr/>
        </p:nvSpPr>
        <p:spPr>
          <a:xfrm>
            <a:off x="1541887" y="3205812"/>
            <a:ext cx="8694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 배우는 개념들을 구글링해서 적용하려니 생각보다 잘 안되고 쉽지가 않았다.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A33C8C-3A8C-4983-BB3A-4302545CEA63}"/>
              </a:ext>
            </a:extLst>
          </p:cNvPr>
          <p:cNvSpPr txBox="1"/>
          <p:nvPr/>
        </p:nvSpPr>
        <p:spPr>
          <a:xfrm>
            <a:off x="1541887" y="4423028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어려운부분.. 많이 못도와드려서 죄송했다 ㅜㅜ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51300C-1FBC-42B2-B1E5-42CFAD231CB2}"/>
              </a:ext>
            </a:extLst>
          </p:cNvPr>
          <p:cNvSpPr txBox="1"/>
          <p:nvPr/>
        </p:nvSpPr>
        <p:spPr>
          <a:xfrm>
            <a:off x="1506945" y="5416896"/>
            <a:ext cx="9369626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할때마다 힘들지만 결과물을 보면 너무 보람차다. 좋은 조원들과 함께해서 즐거웠고 많이 배웠습니다!!</a:t>
            </a:r>
          </a:p>
        </p:txBody>
      </p:sp>
    </p:spTree>
    <p:extLst>
      <p:ext uri="{BB962C8B-B14F-4D97-AF65-F5344CB8AC3E}">
        <p14:creationId xmlns:p14="http://schemas.microsoft.com/office/powerpoint/2010/main" val="345600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5" y="72880"/>
            <a:ext cx="7341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서지영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(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할말 많음 주의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)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좋았던 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8C26-B469-475E-881D-63617A603E40}"/>
              </a:ext>
            </a:extLst>
          </p:cNvPr>
          <p:cNvSpPr txBox="1"/>
          <p:nvPr/>
        </p:nvSpPr>
        <p:spPr>
          <a:xfrm>
            <a:off x="1185707" y="2533393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어려웠던 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BD790-7073-4267-8239-8B98E62CC05B}"/>
              </a:ext>
            </a:extLst>
          </p:cNvPr>
          <p:cNvSpPr txBox="1"/>
          <p:nvPr/>
        </p:nvSpPr>
        <p:spPr>
          <a:xfrm>
            <a:off x="1197717" y="3602365"/>
            <a:ext cx="2385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아쉬웠던 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3CD86-92D0-44A5-9BFD-8C3AF130A190}"/>
              </a:ext>
            </a:extLst>
          </p:cNvPr>
          <p:cNvSpPr txBox="1"/>
          <p:nvPr/>
        </p:nvSpPr>
        <p:spPr>
          <a:xfrm>
            <a:off x="1621419" y="4138004"/>
            <a:ext cx="6097604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상단에 화면 깜박이는거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젤리를 하나씩 놓치는 거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마지막에 젤리를 놓치는거처럼 보이는거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안좋은 컴퓨터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내노트북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잘 안돌아감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..)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배경에 흰줄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..?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BFD4FD-E168-4A06-ACA3-915B1A32B531}"/>
              </a:ext>
            </a:extLst>
          </p:cNvPr>
          <p:cNvSpPr txBox="1"/>
          <p:nvPr/>
        </p:nvSpPr>
        <p:spPr>
          <a:xfrm>
            <a:off x="1621419" y="3121081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쓰레드ㅠㅠ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65793C-6124-45D0-A080-FFD5213C7FCE}"/>
              </a:ext>
            </a:extLst>
          </p:cNvPr>
          <p:cNvSpPr txBox="1"/>
          <p:nvPr/>
        </p:nvSpPr>
        <p:spPr>
          <a:xfrm>
            <a:off x="1621419" y="1940494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꿀잼</a:t>
            </a:r>
          </a:p>
        </p:txBody>
      </p:sp>
    </p:spTree>
    <p:extLst>
      <p:ext uri="{BB962C8B-B14F-4D97-AF65-F5344CB8AC3E}">
        <p14:creationId xmlns:p14="http://schemas.microsoft.com/office/powerpoint/2010/main" val="176849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5" y="72880"/>
            <a:ext cx="7341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조원 인터뷰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서지영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(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할말 많음 주의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)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536CF-9BFC-4242-B319-8710FF600E7C}"/>
              </a:ext>
            </a:extLst>
          </p:cNvPr>
          <p:cNvSpPr txBox="1"/>
          <p:nvPr/>
        </p:nvSpPr>
        <p:spPr>
          <a:xfrm>
            <a:off x="1185707" y="1245204"/>
            <a:ext cx="226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8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54EBF-110B-45B6-A722-2B1096D17802}"/>
              </a:ext>
            </a:extLst>
          </p:cNvPr>
          <p:cNvSpPr txBox="1"/>
          <p:nvPr/>
        </p:nvSpPr>
        <p:spPr>
          <a:xfrm>
            <a:off x="1416163" y="1806682"/>
            <a:ext cx="10072024" cy="466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쌤과 종문쓰 대단하심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난 언제쯤 혼자 척척 해낼까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재밌음! 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로또는 착한맛이었음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th레드 왜이리 어려워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게임 개발 도전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...?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모두에게 동일한 시간이 드는 일?과 이에 대한 성취감을 드리고 싶었음. 그러지 못한거 같아 죄송함. 이번 프로젝트로 다같이 성장하는 기회가 되었으면 좋겠음... 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부족한 조장을 잘 따라와주신 조원 분들께 정말정말 감사드립니다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84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707252" y="2689393"/>
            <a:ext cx="4777495" cy="17995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0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Q&amp;A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366906" y="1591053"/>
            <a:ext cx="3308962" cy="1338855"/>
            <a:chOff x="4893241" y="1781588"/>
            <a:chExt cx="2154437" cy="871717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5345852" y="1800134"/>
              <a:ext cx="1346375" cy="853171"/>
              <a:chOff x="2350" y="1586"/>
              <a:chExt cx="2981" cy="1889"/>
            </a:xfrm>
            <a:effectLst>
              <a:outerShdw blurRad="152400" dist="38100" dir="5400000" algn="t" rotWithShape="0">
                <a:prstClr val="black">
                  <a:alpha val="19000"/>
                </a:prstClr>
              </a:outerShdw>
            </a:effectLst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667" y="1845"/>
                <a:ext cx="2347" cy="1058"/>
              </a:xfrm>
              <a:custGeom>
                <a:avLst/>
                <a:gdLst>
                  <a:gd name="T0" fmla="*/ 7025 w 7040"/>
                  <a:gd name="T1" fmla="*/ 2908 h 3175"/>
                  <a:gd name="T2" fmla="*/ 6953 w 7040"/>
                  <a:gd name="T3" fmla="*/ 2599 h 3175"/>
                  <a:gd name="T4" fmla="*/ 6854 w 7040"/>
                  <a:gd name="T5" fmla="*/ 2299 h 3175"/>
                  <a:gd name="T6" fmla="*/ 6730 w 7040"/>
                  <a:gd name="T7" fmla="*/ 2013 h 3175"/>
                  <a:gd name="T8" fmla="*/ 6543 w 7040"/>
                  <a:gd name="T9" fmla="*/ 1673 h 3175"/>
                  <a:gd name="T10" fmla="*/ 6171 w 7040"/>
                  <a:gd name="T11" fmla="*/ 1180 h 3175"/>
                  <a:gd name="T12" fmla="*/ 5722 w 7040"/>
                  <a:gd name="T13" fmla="*/ 759 h 3175"/>
                  <a:gd name="T14" fmla="*/ 5272 w 7040"/>
                  <a:gd name="T15" fmla="*/ 460 h 3175"/>
                  <a:gd name="T16" fmla="*/ 4996 w 7040"/>
                  <a:gd name="T17" fmla="*/ 319 h 3175"/>
                  <a:gd name="T18" fmla="*/ 4705 w 7040"/>
                  <a:gd name="T19" fmla="*/ 201 h 3175"/>
                  <a:gd name="T20" fmla="*/ 4403 w 7040"/>
                  <a:gd name="T21" fmla="*/ 110 h 3175"/>
                  <a:gd name="T22" fmla="*/ 4090 w 7040"/>
                  <a:gd name="T23" fmla="*/ 45 h 3175"/>
                  <a:gd name="T24" fmla="*/ 3767 w 7040"/>
                  <a:gd name="T25" fmla="*/ 8 h 3175"/>
                  <a:gd name="T26" fmla="*/ 3520 w 7040"/>
                  <a:gd name="T27" fmla="*/ 0 h 3175"/>
                  <a:gd name="T28" fmla="*/ 3272 w 7040"/>
                  <a:gd name="T29" fmla="*/ 8 h 3175"/>
                  <a:gd name="T30" fmla="*/ 2949 w 7040"/>
                  <a:gd name="T31" fmla="*/ 45 h 3175"/>
                  <a:gd name="T32" fmla="*/ 2637 w 7040"/>
                  <a:gd name="T33" fmla="*/ 110 h 3175"/>
                  <a:gd name="T34" fmla="*/ 2334 w 7040"/>
                  <a:gd name="T35" fmla="*/ 201 h 3175"/>
                  <a:gd name="T36" fmla="*/ 2043 w 7040"/>
                  <a:gd name="T37" fmla="*/ 319 h 3175"/>
                  <a:gd name="T38" fmla="*/ 1767 w 7040"/>
                  <a:gd name="T39" fmla="*/ 460 h 3175"/>
                  <a:gd name="T40" fmla="*/ 1318 w 7040"/>
                  <a:gd name="T41" fmla="*/ 759 h 3175"/>
                  <a:gd name="T42" fmla="*/ 868 w 7040"/>
                  <a:gd name="T43" fmla="*/ 1180 h 3175"/>
                  <a:gd name="T44" fmla="*/ 497 w 7040"/>
                  <a:gd name="T45" fmla="*/ 1673 h 3175"/>
                  <a:gd name="T46" fmla="*/ 308 w 7040"/>
                  <a:gd name="T47" fmla="*/ 2013 h 3175"/>
                  <a:gd name="T48" fmla="*/ 186 w 7040"/>
                  <a:gd name="T49" fmla="*/ 2299 h 3175"/>
                  <a:gd name="T50" fmla="*/ 86 w 7040"/>
                  <a:gd name="T51" fmla="*/ 2599 h 3175"/>
                  <a:gd name="T52" fmla="*/ 14 w 7040"/>
                  <a:gd name="T53" fmla="*/ 2908 h 3175"/>
                  <a:gd name="T54" fmla="*/ 0 w 7040"/>
                  <a:gd name="T55" fmla="*/ 3175 h 3175"/>
                  <a:gd name="T56" fmla="*/ 1596 w 7040"/>
                  <a:gd name="T57" fmla="*/ 2417 h 3175"/>
                  <a:gd name="T58" fmla="*/ 1692 w 7040"/>
                  <a:gd name="T59" fmla="*/ 2208 h 3175"/>
                  <a:gd name="T60" fmla="*/ 1855 w 7040"/>
                  <a:gd name="T61" fmla="*/ 1952 h 3175"/>
                  <a:gd name="T62" fmla="*/ 2054 w 7040"/>
                  <a:gd name="T63" fmla="*/ 1722 h 3175"/>
                  <a:gd name="T64" fmla="*/ 2283 w 7040"/>
                  <a:gd name="T65" fmla="*/ 1523 h 3175"/>
                  <a:gd name="T66" fmla="*/ 2539 w 7040"/>
                  <a:gd name="T67" fmla="*/ 1359 h 3175"/>
                  <a:gd name="T68" fmla="*/ 2820 w 7040"/>
                  <a:gd name="T69" fmla="*/ 1235 h 3175"/>
                  <a:gd name="T70" fmla="*/ 3121 w 7040"/>
                  <a:gd name="T71" fmla="*/ 1151 h 3175"/>
                  <a:gd name="T72" fmla="*/ 3438 w 7040"/>
                  <a:gd name="T73" fmla="*/ 1114 h 3175"/>
                  <a:gd name="T74" fmla="*/ 3602 w 7040"/>
                  <a:gd name="T75" fmla="*/ 1114 h 3175"/>
                  <a:gd name="T76" fmla="*/ 3919 w 7040"/>
                  <a:gd name="T77" fmla="*/ 1151 h 3175"/>
                  <a:gd name="T78" fmla="*/ 4220 w 7040"/>
                  <a:gd name="T79" fmla="*/ 1235 h 3175"/>
                  <a:gd name="T80" fmla="*/ 4501 w 7040"/>
                  <a:gd name="T81" fmla="*/ 1359 h 3175"/>
                  <a:gd name="T82" fmla="*/ 4757 w 7040"/>
                  <a:gd name="T83" fmla="*/ 1523 h 3175"/>
                  <a:gd name="T84" fmla="*/ 4986 w 7040"/>
                  <a:gd name="T85" fmla="*/ 1722 h 3175"/>
                  <a:gd name="T86" fmla="*/ 5185 w 7040"/>
                  <a:gd name="T87" fmla="*/ 1952 h 3175"/>
                  <a:gd name="T88" fmla="*/ 5347 w 7040"/>
                  <a:gd name="T89" fmla="*/ 2208 h 3175"/>
                  <a:gd name="T90" fmla="*/ 5444 w 7040"/>
                  <a:gd name="T91" fmla="*/ 2417 h 3175"/>
                  <a:gd name="T92" fmla="*/ 7040 w 7040"/>
                  <a:gd name="T93" fmla="*/ 3175 h 3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040" h="3175">
                    <a:moveTo>
                      <a:pt x="7040" y="2988"/>
                    </a:moveTo>
                    <a:lnTo>
                      <a:pt x="7025" y="2908"/>
                    </a:lnTo>
                    <a:lnTo>
                      <a:pt x="6994" y="2751"/>
                    </a:lnTo>
                    <a:lnTo>
                      <a:pt x="6953" y="2599"/>
                    </a:lnTo>
                    <a:lnTo>
                      <a:pt x="6907" y="2447"/>
                    </a:lnTo>
                    <a:lnTo>
                      <a:pt x="6854" y="2299"/>
                    </a:lnTo>
                    <a:lnTo>
                      <a:pt x="6796" y="2154"/>
                    </a:lnTo>
                    <a:lnTo>
                      <a:pt x="6730" y="2013"/>
                    </a:lnTo>
                    <a:lnTo>
                      <a:pt x="6659" y="1874"/>
                    </a:lnTo>
                    <a:lnTo>
                      <a:pt x="6543" y="1673"/>
                    </a:lnTo>
                    <a:lnTo>
                      <a:pt x="6368" y="1418"/>
                    </a:lnTo>
                    <a:lnTo>
                      <a:pt x="6171" y="1180"/>
                    </a:lnTo>
                    <a:lnTo>
                      <a:pt x="5957" y="960"/>
                    </a:lnTo>
                    <a:lnTo>
                      <a:pt x="5722" y="759"/>
                    </a:lnTo>
                    <a:lnTo>
                      <a:pt x="5471" y="579"/>
                    </a:lnTo>
                    <a:lnTo>
                      <a:pt x="5272" y="460"/>
                    </a:lnTo>
                    <a:lnTo>
                      <a:pt x="5136" y="386"/>
                    </a:lnTo>
                    <a:lnTo>
                      <a:pt x="4996" y="319"/>
                    </a:lnTo>
                    <a:lnTo>
                      <a:pt x="4852" y="257"/>
                    </a:lnTo>
                    <a:lnTo>
                      <a:pt x="4705" y="201"/>
                    </a:lnTo>
                    <a:lnTo>
                      <a:pt x="4555" y="152"/>
                    </a:lnTo>
                    <a:lnTo>
                      <a:pt x="4403" y="110"/>
                    </a:lnTo>
                    <a:lnTo>
                      <a:pt x="4247" y="74"/>
                    </a:lnTo>
                    <a:lnTo>
                      <a:pt x="4090" y="45"/>
                    </a:lnTo>
                    <a:lnTo>
                      <a:pt x="3929" y="24"/>
                    </a:lnTo>
                    <a:lnTo>
                      <a:pt x="3767" y="8"/>
                    </a:lnTo>
                    <a:lnTo>
                      <a:pt x="3603" y="0"/>
                    </a:lnTo>
                    <a:lnTo>
                      <a:pt x="3520" y="0"/>
                    </a:lnTo>
                    <a:lnTo>
                      <a:pt x="3436" y="0"/>
                    </a:lnTo>
                    <a:lnTo>
                      <a:pt x="3272" y="8"/>
                    </a:lnTo>
                    <a:lnTo>
                      <a:pt x="3111" y="24"/>
                    </a:lnTo>
                    <a:lnTo>
                      <a:pt x="2949" y="45"/>
                    </a:lnTo>
                    <a:lnTo>
                      <a:pt x="2792" y="74"/>
                    </a:lnTo>
                    <a:lnTo>
                      <a:pt x="2637" y="110"/>
                    </a:lnTo>
                    <a:lnTo>
                      <a:pt x="2484" y="152"/>
                    </a:lnTo>
                    <a:lnTo>
                      <a:pt x="2334" y="201"/>
                    </a:lnTo>
                    <a:lnTo>
                      <a:pt x="2188" y="257"/>
                    </a:lnTo>
                    <a:lnTo>
                      <a:pt x="2043" y="319"/>
                    </a:lnTo>
                    <a:lnTo>
                      <a:pt x="1904" y="386"/>
                    </a:lnTo>
                    <a:lnTo>
                      <a:pt x="1767" y="460"/>
                    </a:lnTo>
                    <a:lnTo>
                      <a:pt x="1568" y="579"/>
                    </a:lnTo>
                    <a:lnTo>
                      <a:pt x="1318" y="759"/>
                    </a:lnTo>
                    <a:lnTo>
                      <a:pt x="1083" y="960"/>
                    </a:lnTo>
                    <a:lnTo>
                      <a:pt x="868" y="1180"/>
                    </a:lnTo>
                    <a:lnTo>
                      <a:pt x="671" y="1418"/>
                    </a:lnTo>
                    <a:lnTo>
                      <a:pt x="497" y="1673"/>
                    </a:lnTo>
                    <a:lnTo>
                      <a:pt x="380" y="1874"/>
                    </a:lnTo>
                    <a:lnTo>
                      <a:pt x="308" y="2013"/>
                    </a:lnTo>
                    <a:lnTo>
                      <a:pt x="243" y="2154"/>
                    </a:lnTo>
                    <a:lnTo>
                      <a:pt x="186" y="2299"/>
                    </a:lnTo>
                    <a:lnTo>
                      <a:pt x="132" y="2447"/>
                    </a:lnTo>
                    <a:lnTo>
                      <a:pt x="86" y="2599"/>
                    </a:lnTo>
                    <a:lnTo>
                      <a:pt x="46" y="2751"/>
                    </a:lnTo>
                    <a:lnTo>
                      <a:pt x="14" y="2908"/>
                    </a:lnTo>
                    <a:lnTo>
                      <a:pt x="0" y="2988"/>
                    </a:lnTo>
                    <a:lnTo>
                      <a:pt x="0" y="3175"/>
                    </a:lnTo>
                    <a:lnTo>
                      <a:pt x="1596" y="3175"/>
                    </a:lnTo>
                    <a:lnTo>
                      <a:pt x="1596" y="2417"/>
                    </a:lnTo>
                    <a:lnTo>
                      <a:pt x="1624" y="2347"/>
                    </a:lnTo>
                    <a:lnTo>
                      <a:pt x="1692" y="2208"/>
                    </a:lnTo>
                    <a:lnTo>
                      <a:pt x="1768" y="2077"/>
                    </a:lnTo>
                    <a:lnTo>
                      <a:pt x="1855" y="1952"/>
                    </a:lnTo>
                    <a:lnTo>
                      <a:pt x="1950" y="1832"/>
                    </a:lnTo>
                    <a:lnTo>
                      <a:pt x="2054" y="1722"/>
                    </a:lnTo>
                    <a:lnTo>
                      <a:pt x="2164" y="1618"/>
                    </a:lnTo>
                    <a:lnTo>
                      <a:pt x="2283" y="1523"/>
                    </a:lnTo>
                    <a:lnTo>
                      <a:pt x="2408" y="1436"/>
                    </a:lnTo>
                    <a:lnTo>
                      <a:pt x="2539" y="1359"/>
                    </a:lnTo>
                    <a:lnTo>
                      <a:pt x="2677" y="1291"/>
                    </a:lnTo>
                    <a:lnTo>
                      <a:pt x="2820" y="1235"/>
                    </a:lnTo>
                    <a:lnTo>
                      <a:pt x="2968" y="1187"/>
                    </a:lnTo>
                    <a:lnTo>
                      <a:pt x="3121" y="1151"/>
                    </a:lnTo>
                    <a:lnTo>
                      <a:pt x="3278" y="1127"/>
                    </a:lnTo>
                    <a:lnTo>
                      <a:pt x="3438" y="1114"/>
                    </a:lnTo>
                    <a:lnTo>
                      <a:pt x="3520" y="1114"/>
                    </a:lnTo>
                    <a:lnTo>
                      <a:pt x="3602" y="1114"/>
                    </a:lnTo>
                    <a:lnTo>
                      <a:pt x="3762" y="1127"/>
                    </a:lnTo>
                    <a:lnTo>
                      <a:pt x="3919" y="1151"/>
                    </a:lnTo>
                    <a:lnTo>
                      <a:pt x="4071" y="1187"/>
                    </a:lnTo>
                    <a:lnTo>
                      <a:pt x="4220" y="1235"/>
                    </a:lnTo>
                    <a:lnTo>
                      <a:pt x="4362" y="1291"/>
                    </a:lnTo>
                    <a:lnTo>
                      <a:pt x="4501" y="1359"/>
                    </a:lnTo>
                    <a:lnTo>
                      <a:pt x="4632" y="1436"/>
                    </a:lnTo>
                    <a:lnTo>
                      <a:pt x="4757" y="1523"/>
                    </a:lnTo>
                    <a:lnTo>
                      <a:pt x="4875" y="1618"/>
                    </a:lnTo>
                    <a:lnTo>
                      <a:pt x="4986" y="1722"/>
                    </a:lnTo>
                    <a:lnTo>
                      <a:pt x="5090" y="1832"/>
                    </a:lnTo>
                    <a:lnTo>
                      <a:pt x="5185" y="1952"/>
                    </a:lnTo>
                    <a:lnTo>
                      <a:pt x="5271" y="2077"/>
                    </a:lnTo>
                    <a:lnTo>
                      <a:pt x="5347" y="2208"/>
                    </a:lnTo>
                    <a:lnTo>
                      <a:pt x="5415" y="2347"/>
                    </a:lnTo>
                    <a:lnTo>
                      <a:pt x="5444" y="2417"/>
                    </a:lnTo>
                    <a:lnTo>
                      <a:pt x="5444" y="3175"/>
                    </a:lnTo>
                    <a:lnTo>
                      <a:pt x="7040" y="3175"/>
                    </a:lnTo>
                    <a:lnTo>
                      <a:pt x="7040" y="2988"/>
                    </a:lnTo>
                    <a:close/>
                  </a:path>
                </a:pathLst>
              </a:custGeom>
              <a:solidFill>
                <a:srgbClr val="FFE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449" y="1586"/>
                <a:ext cx="2783" cy="1369"/>
              </a:xfrm>
              <a:custGeom>
                <a:avLst/>
                <a:gdLst>
                  <a:gd name="T0" fmla="*/ 8347 w 8350"/>
                  <a:gd name="T1" fmla="*/ 4001 h 4108"/>
                  <a:gd name="T2" fmla="*/ 8308 w 8350"/>
                  <a:gd name="T3" fmla="*/ 3584 h 4108"/>
                  <a:gd name="T4" fmla="*/ 8230 w 8350"/>
                  <a:gd name="T5" fmla="*/ 3177 h 4108"/>
                  <a:gd name="T6" fmla="*/ 8114 w 8350"/>
                  <a:gd name="T7" fmla="*/ 2787 h 4108"/>
                  <a:gd name="T8" fmla="*/ 7963 w 8350"/>
                  <a:gd name="T9" fmla="*/ 2414 h 4108"/>
                  <a:gd name="T10" fmla="*/ 7775 w 8350"/>
                  <a:gd name="T11" fmla="*/ 2060 h 4108"/>
                  <a:gd name="T12" fmla="*/ 7558 w 8350"/>
                  <a:gd name="T13" fmla="*/ 1727 h 4108"/>
                  <a:gd name="T14" fmla="*/ 7309 w 8350"/>
                  <a:gd name="T15" fmla="*/ 1417 h 4108"/>
                  <a:gd name="T16" fmla="*/ 7034 w 8350"/>
                  <a:gd name="T17" fmla="*/ 1132 h 4108"/>
                  <a:gd name="T18" fmla="*/ 6731 w 8350"/>
                  <a:gd name="T19" fmla="*/ 874 h 4108"/>
                  <a:gd name="T20" fmla="*/ 6406 w 8350"/>
                  <a:gd name="T21" fmla="*/ 645 h 4108"/>
                  <a:gd name="T22" fmla="*/ 6059 w 8350"/>
                  <a:gd name="T23" fmla="*/ 448 h 4108"/>
                  <a:gd name="T24" fmla="*/ 5691 w 8350"/>
                  <a:gd name="T25" fmla="*/ 284 h 4108"/>
                  <a:gd name="T26" fmla="*/ 5307 w 8350"/>
                  <a:gd name="T27" fmla="*/ 156 h 4108"/>
                  <a:gd name="T28" fmla="*/ 4906 w 8350"/>
                  <a:gd name="T29" fmla="*/ 64 h 4108"/>
                  <a:gd name="T30" fmla="*/ 4493 w 8350"/>
                  <a:gd name="T31" fmla="*/ 12 h 4108"/>
                  <a:gd name="T32" fmla="*/ 4175 w 8350"/>
                  <a:gd name="T33" fmla="*/ 0 h 4108"/>
                  <a:gd name="T34" fmla="*/ 3856 w 8350"/>
                  <a:gd name="T35" fmla="*/ 12 h 4108"/>
                  <a:gd name="T36" fmla="*/ 3443 w 8350"/>
                  <a:gd name="T37" fmla="*/ 64 h 4108"/>
                  <a:gd name="T38" fmla="*/ 3043 w 8350"/>
                  <a:gd name="T39" fmla="*/ 156 h 4108"/>
                  <a:gd name="T40" fmla="*/ 2658 w 8350"/>
                  <a:gd name="T41" fmla="*/ 284 h 4108"/>
                  <a:gd name="T42" fmla="*/ 2291 w 8350"/>
                  <a:gd name="T43" fmla="*/ 448 h 4108"/>
                  <a:gd name="T44" fmla="*/ 1944 w 8350"/>
                  <a:gd name="T45" fmla="*/ 645 h 4108"/>
                  <a:gd name="T46" fmla="*/ 1618 w 8350"/>
                  <a:gd name="T47" fmla="*/ 874 h 4108"/>
                  <a:gd name="T48" fmla="*/ 1316 w 8350"/>
                  <a:gd name="T49" fmla="*/ 1132 h 4108"/>
                  <a:gd name="T50" fmla="*/ 1039 w 8350"/>
                  <a:gd name="T51" fmla="*/ 1417 h 4108"/>
                  <a:gd name="T52" fmla="*/ 792 w 8350"/>
                  <a:gd name="T53" fmla="*/ 1727 h 4108"/>
                  <a:gd name="T54" fmla="*/ 574 w 8350"/>
                  <a:gd name="T55" fmla="*/ 2061 h 4108"/>
                  <a:gd name="T56" fmla="*/ 387 w 8350"/>
                  <a:gd name="T57" fmla="*/ 2415 h 4108"/>
                  <a:gd name="T58" fmla="*/ 236 w 8350"/>
                  <a:gd name="T59" fmla="*/ 2789 h 4108"/>
                  <a:gd name="T60" fmla="*/ 119 w 8350"/>
                  <a:gd name="T61" fmla="*/ 3179 h 4108"/>
                  <a:gd name="T62" fmla="*/ 41 w 8350"/>
                  <a:gd name="T63" fmla="*/ 3584 h 4108"/>
                  <a:gd name="T64" fmla="*/ 2 w 8350"/>
                  <a:gd name="T65" fmla="*/ 4001 h 4108"/>
                  <a:gd name="T66" fmla="*/ 937 w 8350"/>
                  <a:gd name="T67" fmla="*/ 4108 h 4108"/>
                  <a:gd name="T68" fmla="*/ 963 w 8350"/>
                  <a:gd name="T69" fmla="*/ 3499 h 4108"/>
                  <a:gd name="T70" fmla="*/ 1133 w 8350"/>
                  <a:gd name="T71" fmla="*/ 2943 h 4108"/>
                  <a:gd name="T72" fmla="*/ 1394 w 8350"/>
                  <a:gd name="T73" fmla="*/ 2434 h 4108"/>
                  <a:gd name="T74" fmla="*/ 1735 w 8350"/>
                  <a:gd name="T75" fmla="*/ 1982 h 4108"/>
                  <a:gd name="T76" fmla="*/ 2148 w 8350"/>
                  <a:gd name="T77" fmla="*/ 1595 h 4108"/>
                  <a:gd name="T78" fmla="*/ 2625 w 8350"/>
                  <a:gd name="T79" fmla="*/ 1283 h 4108"/>
                  <a:gd name="T80" fmla="*/ 3152 w 8350"/>
                  <a:gd name="T81" fmla="*/ 1057 h 4108"/>
                  <a:gd name="T82" fmla="*/ 3724 w 8350"/>
                  <a:gd name="T83" fmla="*/ 925 h 4108"/>
                  <a:gd name="T84" fmla="*/ 4098 w 8350"/>
                  <a:gd name="T85" fmla="*/ 896 h 4108"/>
                  <a:gd name="T86" fmla="*/ 4251 w 8350"/>
                  <a:gd name="T87" fmla="*/ 896 h 4108"/>
                  <a:gd name="T88" fmla="*/ 4626 w 8350"/>
                  <a:gd name="T89" fmla="*/ 925 h 4108"/>
                  <a:gd name="T90" fmla="*/ 5197 w 8350"/>
                  <a:gd name="T91" fmla="*/ 1057 h 4108"/>
                  <a:gd name="T92" fmla="*/ 5724 w 8350"/>
                  <a:gd name="T93" fmla="*/ 1283 h 4108"/>
                  <a:gd name="T94" fmla="*/ 6201 w 8350"/>
                  <a:gd name="T95" fmla="*/ 1595 h 4108"/>
                  <a:gd name="T96" fmla="*/ 6614 w 8350"/>
                  <a:gd name="T97" fmla="*/ 1982 h 4108"/>
                  <a:gd name="T98" fmla="*/ 6956 w 8350"/>
                  <a:gd name="T99" fmla="*/ 2434 h 4108"/>
                  <a:gd name="T100" fmla="*/ 7216 w 8350"/>
                  <a:gd name="T101" fmla="*/ 2943 h 4108"/>
                  <a:gd name="T102" fmla="*/ 7386 w 8350"/>
                  <a:gd name="T103" fmla="*/ 3499 h 4108"/>
                  <a:gd name="T104" fmla="*/ 7412 w 8350"/>
                  <a:gd name="T105" fmla="*/ 4108 h 4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50" h="4108">
                    <a:moveTo>
                      <a:pt x="8350" y="4108"/>
                    </a:moveTo>
                    <a:lnTo>
                      <a:pt x="8347" y="4001"/>
                    </a:lnTo>
                    <a:lnTo>
                      <a:pt x="8333" y="3791"/>
                    </a:lnTo>
                    <a:lnTo>
                      <a:pt x="8308" y="3584"/>
                    </a:lnTo>
                    <a:lnTo>
                      <a:pt x="8275" y="3379"/>
                    </a:lnTo>
                    <a:lnTo>
                      <a:pt x="8230" y="3177"/>
                    </a:lnTo>
                    <a:lnTo>
                      <a:pt x="8177" y="2980"/>
                    </a:lnTo>
                    <a:lnTo>
                      <a:pt x="8114" y="2787"/>
                    </a:lnTo>
                    <a:lnTo>
                      <a:pt x="8042" y="2598"/>
                    </a:lnTo>
                    <a:lnTo>
                      <a:pt x="7963" y="2414"/>
                    </a:lnTo>
                    <a:lnTo>
                      <a:pt x="7873" y="2235"/>
                    </a:lnTo>
                    <a:lnTo>
                      <a:pt x="7775" y="2060"/>
                    </a:lnTo>
                    <a:lnTo>
                      <a:pt x="7670" y="1891"/>
                    </a:lnTo>
                    <a:lnTo>
                      <a:pt x="7558" y="1727"/>
                    </a:lnTo>
                    <a:lnTo>
                      <a:pt x="7437" y="1569"/>
                    </a:lnTo>
                    <a:lnTo>
                      <a:pt x="7309" y="1417"/>
                    </a:lnTo>
                    <a:lnTo>
                      <a:pt x="7175" y="1272"/>
                    </a:lnTo>
                    <a:lnTo>
                      <a:pt x="7034" y="1132"/>
                    </a:lnTo>
                    <a:lnTo>
                      <a:pt x="6885" y="1000"/>
                    </a:lnTo>
                    <a:lnTo>
                      <a:pt x="6731" y="874"/>
                    </a:lnTo>
                    <a:lnTo>
                      <a:pt x="6571" y="756"/>
                    </a:lnTo>
                    <a:lnTo>
                      <a:pt x="6406" y="645"/>
                    </a:lnTo>
                    <a:lnTo>
                      <a:pt x="6236" y="543"/>
                    </a:lnTo>
                    <a:lnTo>
                      <a:pt x="6059" y="448"/>
                    </a:lnTo>
                    <a:lnTo>
                      <a:pt x="5877" y="362"/>
                    </a:lnTo>
                    <a:lnTo>
                      <a:pt x="5691" y="284"/>
                    </a:lnTo>
                    <a:lnTo>
                      <a:pt x="5501" y="215"/>
                    </a:lnTo>
                    <a:lnTo>
                      <a:pt x="5307" y="156"/>
                    </a:lnTo>
                    <a:lnTo>
                      <a:pt x="5109" y="105"/>
                    </a:lnTo>
                    <a:lnTo>
                      <a:pt x="4906" y="64"/>
                    </a:lnTo>
                    <a:lnTo>
                      <a:pt x="4702" y="33"/>
                    </a:lnTo>
                    <a:lnTo>
                      <a:pt x="4493" y="12"/>
                    </a:lnTo>
                    <a:lnTo>
                      <a:pt x="4281" y="2"/>
                    </a:lnTo>
                    <a:lnTo>
                      <a:pt x="4175" y="0"/>
                    </a:lnTo>
                    <a:lnTo>
                      <a:pt x="4068" y="2"/>
                    </a:lnTo>
                    <a:lnTo>
                      <a:pt x="3856" y="12"/>
                    </a:lnTo>
                    <a:lnTo>
                      <a:pt x="3648" y="33"/>
                    </a:lnTo>
                    <a:lnTo>
                      <a:pt x="3443" y="64"/>
                    </a:lnTo>
                    <a:lnTo>
                      <a:pt x="3240" y="105"/>
                    </a:lnTo>
                    <a:lnTo>
                      <a:pt x="3043" y="156"/>
                    </a:lnTo>
                    <a:lnTo>
                      <a:pt x="2848" y="216"/>
                    </a:lnTo>
                    <a:lnTo>
                      <a:pt x="2658" y="284"/>
                    </a:lnTo>
                    <a:lnTo>
                      <a:pt x="2472" y="362"/>
                    </a:lnTo>
                    <a:lnTo>
                      <a:pt x="2291" y="448"/>
                    </a:lnTo>
                    <a:lnTo>
                      <a:pt x="2114" y="543"/>
                    </a:lnTo>
                    <a:lnTo>
                      <a:pt x="1944" y="645"/>
                    </a:lnTo>
                    <a:lnTo>
                      <a:pt x="1778" y="756"/>
                    </a:lnTo>
                    <a:lnTo>
                      <a:pt x="1618" y="874"/>
                    </a:lnTo>
                    <a:lnTo>
                      <a:pt x="1464" y="1000"/>
                    </a:lnTo>
                    <a:lnTo>
                      <a:pt x="1316" y="1132"/>
                    </a:lnTo>
                    <a:lnTo>
                      <a:pt x="1175" y="1272"/>
                    </a:lnTo>
                    <a:lnTo>
                      <a:pt x="1039" y="1417"/>
                    </a:lnTo>
                    <a:lnTo>
                      <a:pt x="913" y="1569"/>
                    </a:lnTo>
                    <a:lnTo>
                      <a:pt x="792" y="1727"/>
                    </a:lnTo>
                    <a:lnTo>
                      <a:pt x="679" y="1891"/>
                    </a:lnTo>
                    <a:lnTo>
                      <a:pt x="574" y="2061"/>
                    </a:lnTo>
                    <a:lnTo>
                      <a:pt x="476" y="2235"/>
                    </a:lnTo>
                    <a:lnTo>
                      <a:pt x="387" y="2415"/>
                    </a:lnTo>
                    <a:lnTo>
                      <a:pt x="306" y="2600"/>
                    </a:lnTo>
                    <a:lnTo>
                      <a:pt x="236" y="2789"/>
                    </a:lnTo>
                    <a:lnTo>
                      <a:pt x="172" y="2982"/>
                    </a:lnTo>
                    <a:lnTo>
                      <a:pt x="119" y="3179"/>
                    </a:lnTo>
                    <a:lnTo>
                      <a:pt x="74" y="3379"/>
                    </a:lnTo>
                    <a:lnTo>
                      <a:pt x="41" y="3584"/>
                    </a:lnTo>
                    <a:lnTo>
                      <a:pt x="17" y="3791"/>
                    </a:lnTo>
                    <a:lnTo>
                      <a:pt x="2" y="4001"/>
                    </a:lnTo>
                    <a:lnTo>
                      <a:pt x="0" y="4108"/>
                    </a:lnTo>
                    <a:lnTo>
                      <a:pt x="937" y="4108"/>
                    </a:lnTo>
                    <a:lnTo>
                      <a:pt x="937" y="3644"/>
                    </a:lnTo>
                    <a:lnTo>
                      <a:pt x="963" y="3499"/>
                    </a:lnTo>
                    <a:lnTo>
                      <a:pt x="1036" y="3215"/>
                    </a:lnTo>
                    <a:lnTo>
                      <a:pt x="1133" y="2943"/>
                    </a:lnTo>
                    <a:lnTo>
                      <a:pt x="1253" y="2682"/>
                    </a:lnTo>
                    <a:lnTo>
                      <a:pt x="1394" y="2434"/>
                    </a:lnTo>
                    <a:lnTo>
                      <a:pt x="1555" y="2199"/>
                    </a:lnTo>
                    <a:lnTo>
                      <a:pt x="1735" y="1982"/>
                    </a:lnTo>
                    <a:lnTo>
                      <a:pt x="1934" y="1779"/>
                    </a:lnTo>
                    <a:lnTo>
                      <a:pt x="2148" y="1595"/>
                    </a:lnTo>
                    <a:lnTo>
                      <a:pt x="2379" y="1429"/>
                    </a:lnTo>
                    <a:lnTo>
                      <a:pt x="2625" y="1283"/>
                    </a:lnTo>
                    <a:lnTo>
                      <a:pt x="2883" y="1158"/>
                    </a:lnTo>
                    <a:lnTo>
                      <a:pt x="3152" y="1057"/>
                    </a:lnTo>
                    <a:lnTo>
                      <a:pt x="3433" y="978"/>
                    </a:lnTo>
                    <a:lnTo>
                      <a:pt x="3724" y="925"/>
                    </a:lnTo>
                    <a:lnTo>
                      <a:pt x="3947" y="903"/>
                    </a:lnTo>
                    <a:lnTo>
                      <a:pt x="4098" y="896"/>
                    </a:lnTo>
                    <a:lnTo>
                      <a:pt x="4175" y="896"/>
                    </a:lnTo>
                    <a:lnTo>
                      <a:pt x="4251" y="896"/>
                    </a:lnTo>
                    <a:lnTo>
                      <a:pt x="4402" y="903"/>
                    </a:lnTo>
                    <a:lnTo>
                      <a:pt x="4626" y="925"/>
                    </a:lnTo>
                    <a:lnTo>
                      <a:pt x="4916" y="978"/>
                    </a:lnTo>
                    <a:lnTo>
                      <a:pt x="5197" y="1057"/>
                    </a:lnTo>
                    <a:lnTo>
                      <a:pt x="5467" y="1158"/>
                    </a:lnTo>
                    <a:lnTo>
                      <a:pt x="5724" y="1283"/>
                    </a:lnTo>
                    <a:lnTo>
                      <a:pt x="5971" y="1429"/>
                    </a:lnTo>
                    <a:lnTo>
                      <a:pt x="6201" y="1595"/>
                    </a:lnTo>
                    <a:lnTo>
                      <a:pt x="6416" y="1779"/>
                    </a:lnTo>
                    <a:lnTo>
                      <a:pt x="6614" y="1982"/>
                    </a:lnTo>
                    <a:lnTo>
                      <a:pt x="6794" y="2199"/>
                    </a:lnTo>
                    <a:lnTo>
                      <a:pt x="6956" y="2434"/>
                    </a:lnTo>
                    <a:lnTo>
                      <a:pt x="7097" y="2682"/>
                    </a:lnTo>
                    <a:lnTo>
                      <a:pt x="7216" y="2943"/>
                    </a:lnTo>
                    <a:lnTo>
                      <a:pt x="7313" y="3215"/>
                    </a:lnTo>
                    <a:lnTo>
                      <a:pt x="7386" y="3499"/>
                    </a:lnTo>
                    <a:lnTo>
                      <a:pt x="7412" y="3644"/>
                    </a:lnTo>
                    <a:lnTo>
                      <a:pt x="7412" y="4108"/>
                    </a:lnTo>
                    <a:lnTo>
                      <a:pt x="8350" y="4108"/>
                    </a:lnTo>
                    <a:close/>
                  </a:path>
                </a:pathLst>
              </a:custGeom>
              <a:solidFill>
                <a:srgbClr val="FF80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3771" y="1586"/>
                <a:ext cx="1461" cy="1369"/>
              </a:xfrm>
              <a:custGeom>
                <a:avLst/>
                <a:gdLst>
                  <a:gd name="T0" fmla="*/ 104 w 4383"/>
                  <a:gd name="T1" fmla="*/ 2 h 4108"/>
                  <a:gd name="T2" fmla="*/ 103 w 4383"/>
                  <a:gd name="T3" fmla="*/ 12 h 4108"/>
                  <a:gd name="T4" fmla="*/ 504 w 4383"/>
                  <a:gd name="T5" fmla="*/ 61 h 4108"/>
                  <a:gd name="T6" fmla="*/ 895 w 4383"/>
                  <a:gd name="T7" fmla="*/ 147 h 4108"/>
                  <a:gd name="T8" fmla="*/ 1269 w 4383"/>
                  <a:gd name="T9" fmla="*/ 268 h 4108"/>
                  <a:gd name="T10" fmla="*/ 1626 w 4383"/>
                  <a:gd name="T11" fmla="*/ 424 h 4108"/>
                  <a:gd name="T12" fmla="*/ 1966 w 4383"/>
                  <a:gd name="T13" fmla="*/ 609 h 4108"/>
                  <a:gd name="T14" fmla="*/ 2286 w 4383"/>
                  <a:gd name="T15" fmla="*/ 825 h 4108"/>
                  <a:gd name="T16" fmla="*/ 2584 w 4383"/>
                  <a:gd name="T17" fmla="*/ 1069 h 4108"/>
                  <a:gd name="T18" fmla="*/ 2858 w 4383"/>
                  <a:gd name="T19" fmla="*/ 1340 h 4108"/>
                  <a:gd name="T20" fmla="*/ 3107 w 4383"/>
                  <a:gd name="T21" fmla="*/ 1633 h 4108"/>
                  <a:gd name="T22" fmla="*/ 3327 w 4383"/>
                  <a:gd name="T23" fmla="*/ 1949 h 4108"/>
                  <a:gd name="T24" fmla="*/ 3519 w 4383"/>
                  <a:gd name="T25" fmla="*/ 2286 h 4108"/>
                  <a:gd name="T26" fmla="*/ 3679 w 4383"/>
                  <a:gd name="T27" fmla="*/ 2642 h 4108"/>
                  <a:gd name="T28" fmla="*/ 3805 w 4383"/>
                  <a:gd name="T29" fmla="*/ 3013 h 4108"/>
                  <a:gd name="T30" fmla="*/ 3898 w 4383"/>
                  <a:gd name="T31" fmla="*/ 3401 h 4108"/>
                  <a:gd name="T32" fmla="*/ 3954 w 4383"/>
                  <a:gd name="T33" fmla="*/ 3800 h 4108"/>
                  <a:gd name="T34" fmla="*/ 3970 w 4383"/>
                  <a:gd name="T35" fmla="*/ 4108 h 4108"/>
                  <a:gd name="T36" fmla="*/ 3445 w 4383"/>
                  <a:gd name="T37" fmla="*/ 4108 h 4108"/>
                  <a:gd name="T38" fmla="*/ 4380 w 4383"/>
                  <a:gd name="T39" fmla="*/ 4001 h 4108"/>
                  <a:gd name="T40" fmla="*/ 4341 w 4383"/>
                  <a:gd name="T41" fmla="*/ 3584 h 4108"/>
                  <a:gd name="T42" fmla="*/ 4263 w 4383"/>
                  <a:gd name="T43" fmla="*/ 3177 h 4108"/>
                  <a:gd name="T44" fmla="*/ 4147 w 4383"/>
                  <a:gd name="T45" fmla="*/ 2787 h 4108"/>
                  <a:gd name="T46" fmla="*/ 3996 w 4383"/>
                  <a:gd name="T47" fmla="*/ 2414 h 4108"/>
                  <a:gd name="T48" fmla="*/ 3808 w 4383"/>
                  <a:gd name="T49" fmla="*/ 2060 h 4108"/>
                  <a:gd name="T50" fmla="*/ 3591 w 4383"/>
                  <a:gd name="T51" fmla="*/ 1727 h 4108"/>
                  <a:gd name="T52" fmla="*/ 3342 w 4383"/>
                  <a:gd name="T53" fmla="*/ 1417 h 4108"/>
                  <a:gd name="T54" fmla="*/ 3067 w 4383"/>
                  <a:gd name="T55" fmla="*/ 1132 h 4108"/>
                  <a:gd name="T56" fmla="*/ 2764 w 4383"/>
                  <a:gd name="T57" fmla="*/ 874 h 4108"/>
                  <a:gd name="T58" fmla="*/ 2439 w 4383"/>
                  <a:gd name="T59" fmla="*/ 645 h 4108"/>
                  <a:gd name="T60" fmla="*/ 2092 w 4383"/>
                  <a:gd name="T61" fmla="*/ 448 h 4108"/>
                  <a:gd name="T62" fmla="*/ 1724 w 4383"/>
                  <a:gd name="T63" fmla="*/ 284 h 4108"/>
                  <a:gd name="T64" fmla="*/ 1340 w 4383"/>
                  <a:gd name="T65" fmla="*/ 156 h 4108"/>
                  <a:gd name="T66" fmla="*/ 939 w 4383"/>
                  <a:gd name="T67" fmla="*/ 64 h 4108"/>
                  <a:gd name="T68" fmla="*/ 526 w 4383"/>
                  <a:gd name="T69" fmla="*/ 12 h 4108"/>
                  <a:gd name="T70" fmla="*/ 208 w 4383"/>
                  <a:gd name="T71" fmla="*/ 0 h 4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83" h="4108">
                    <a:moveTo>
                      <a:pt x="208" y="0"/>
                    </a:moveTo>
                    <a:lnTo>
                      <a:pt x="104" y="2"/>
                    </a:lnTo>
                    <a:lnTo>
                      <a:pt x="0" y="6"/>
                    </a:lnTo>
                    <a:lnTo>
                      <a:pt x="103" y="12"/>
                    </a:lnTo>
                    <a:lnTo>
                      <a:pt x="306" y="32"/>
                    </a:lnTo>
                    <a:lnTo>
                      <a:pt x="504" y="61"/>
                    </a:lnTo>
                    <a:lnTo>
                      <a:pt x="702" y="100"/>
                    </a:lnTo>
                    <a:lnTo>
                      <a:pt x="895" y="147"/>
                    </a:lnTo>
                    <a:lnTo>
                      <a:pt x="1083" y="203"/>
                    </a:lnTo>
                    <a:lnTo>
                      <a:pt x="1269" y="268"/>
                    </a:lnTo>
                    <a:lnTo>
                      <a:pt x="1449" y="342"/>
                    </a:lnTo>
                    <a:lnTo>
                      <a:pt x="1626" y="424"/>
                    </a:lnTo>
                    <a:lnTo>
                      <a:pt x="1799" y="513"/>
                    </a:lnTo>
                    <a:lnTo>
                      <a:pt x="1966" y="609"/>
                    </a:lnTo>
                    <a:lnTo>
                      <a:pt x="2129" y="713"/>
                    </a:lnTo>
                    <a:lnTo>
                      <a:pt x="2286" y="825"/>
                    </a:lnTo>
                    <a:lnTo>
                      <a:pt x="2439" y="944"/>
                    </a:lnTo>
                    <a:lnTo>
                      <a:pt x="2584" y="1069"/>
                    </a:lnTo>
                    <a:lnTo>
                      <a:pt x="2724" y="1201"/>
                    </a:lnTo>
                    <a:lnTo>
                      <a:pt x="2858" y="1340"/>
                    </a:lnTo>
                    <a:lnTo>
                      <a:pt x="2986" y="1484"/>
                    </a:lnTo>
                    <a:lnTo>
                      <a:pt x="3107" y="1633"/>
                    </a:lnTo>
                    <a:lnTo>
                      <a:pt x="3221" y="1789"/>
                    </a:lnTo>
                    <a:lnTo>
                      <a:pt x="3327" y="1949"/>
                    </a:lnTo>
                    <a:lnTo>
                      <a:pt x="3427" y="2116"/>
                    </a:lnTo>
                    <a:lnTo>
                      <a:pt x="3519" y="2286"/>
                    </a:lnTo>
                    <a:lnTo>
                      <a:pt x="3602" y="2462"/>
                    </a:lnTo>
                    <a:lnTo>
                      <a:pt x="3679" y="2642"/>
                    </a:lnTo>
                    <a:lnTo>
                      <a:pt x="3746" y="2826"/>
                    </a:lnTo>
                    <a:lnTo>
                      <a:pt x="3805" y="3013"/>
                    </a:lnTo>
                    <a:lnTo>
                      <a:pt x="3856" y="3205"/>
                    </a:lnTo>
                    <a:lnTo>
                      <a:pt x="3898" y="3401"/>
                    </a:lnTo>
                    <a:lnTo>
                      <a:pt x="3931" y="3598"/>
                    </a:lnTo>
                    <a:lnTo>
                      <a:pt x="3954" y="3800"/>
                    </a:lnTo>
                    <a:lnTo>
                      <a:pt x="3967" y="4004"/>
                    </a:lnTo>
                    <a:lnTo>
                      <a:pt x="3970" y="4108"/>
                    </a:lnTo>
                    <a:lnTo>
                      <a:pt x="3445" y="4108"/>
                    </a:lnTo>
                    <a:lnTo>
                      <a:pt x="3445" y="4108"/>
                    </a:lnTo>
                    <a:lnTo>
                      <a:pt x="4383" y="4108"/>
                    </a:lnTo>
                    <a:lnTo>
                      <a:pt x="4380" y="4001"/>
                    </a:lnTo>
                    <a:lnTo>
                      <a:pt x="4366" y="3791"/>
                    </a:lnTo>
                    <a:lnTo>
                      <a:pt x="4341" y="3584"/>
                    </a:lnTo>
                    <a:lnTo>
                      <a:pt x="4308" y="3379"/>
                    </a:lnTo>
                    <a:lnTo>
                      <a:pt x="4263" y="3177"/>
                    </a:lnTo>
                    <a:lnTo>
                      <a:pt x="4210" y="2980"/>
                    </a:lnTo>
                    <a:lnTo>
                      <a:pt x="4147" y="2787"/>
                    </a:lnTo>
                    <a:lnTo>
                      <a:pt x="4075" y="2598"/>
                    </a:lnTo>
                    <a:lnTo>
                      <a:pt x="3996" y="2414"/>
                    </a:lnTo>
                    <a:lnTo>
                      <a:pt x="3906" y="2235"/>
                    </a:lnTo>
                    <a:lnTo>
                      <a:pt x="3808" y="2060"/>
                    </a:lnTo>
                    <a:lnTo>
                      <a:pt x="3703" y="1891"/>
                    </a:lnTo>
                    <a:lnTo>
                      <a:pt x="3591" y="1727"/>
                    </a:lnTo>
                    <a:lnTo>
                      <a:pt x="3470" y="1569"/>
                    </a:lnTo>
                    <a:lnTo>
                      <a:pt x="3342" y="1417"/>
                    </a:lnTo>
                    <a:lnTo>
                      <a:pt x="3208" y="1272"/>
                    </a:lnTo>
                    <a:lnTo>
                      <a:pt x="3067" y="1132"/>
                    </a:lnTo>
                    <a:lnTo>
                      <a:pt x="2918" y="1000"/>
                    </a:lnTo>
                    <a:lnTo>
                      <a:pt x="2764" y="874"/>
                    </a:lnTo>
                    <a:lnTo>
                      <a:pt x="2604" y="756"/>
                    </a:lnTo>
                    <a:lnTo>
                      <a:pt x="2439" y="645"/>
                    </a:lnTo>
                    <a:lnTo>
                      <a:pt x="2269" y="543"/>
                    </a:lnTo>
                    <a:lnTo>
                      <a:pt x="2092" y="448"/>
                    </a:lnTo>
                    <a:lnTo>
                      <a:pt x="1910" y="362"/>
                    </a:lnTo>
                    <a:lnTo>
                      <a:pt x="1724" y="284"/>
                    </a:lnTo>
                    <a:lnTo>
                      <a:pt x="1534" y="215"/>
                    </a:lnTo>
                    <a:lnTo>
                      <a:pt x="1340" y="156"/>
                    </a:lnTo>
                    <a:lnTo>
                      <a:pt x="1142" y="105"/>
                    </a:lnTo>
                    <a:lnTo>
                      <a:pt x="939" y="64"/>
                    </a:lnTo>
                    <a:lnTo>
                      <a:pt x="735" y="33"/>
                    </a:lnTo>
                    <a:lnTo>
                      <a:pt x="526" y="12"/>
                    </a:lnTo>
                    <a:lnTo>
                      <a:pt x="314" y="2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E564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3101" y="2183"/>
                <a:ext cx="1479" cy="656"/>
              </a:xfrm>
              <a:custGeom>
                <a:avLst/>
                <a:gdLst>
                  <a:gd name="T0" fmla="*/ 4400 w 4435"/>
                  <a:gd name="T1" fmla="*/ 1421 h 1969"/>
                  <a:gd name="T2" fmla="*/ 4234 w 4435"/>
                  <a:gd name="T3" fmla="*/ 1111 h 1969"/>
                  <a:gd name="T4" fmla="*/ 4026 w 4435"/>
                  <a:gd name="T5" fmla="*/ 829 h 1969"/>
                  <a:gd name="T6" fmla="*/ 3779 w 4435"/>
                  <a:gd name="T7" fmla="*/ 582 h 1969"/>
                  <a:gd name="T8" fmla="*/ 3499 w 4435"/>
                  <a:gd name="T9" fmla="*/ 372 h 1969"/>
                  <a:gd name="T10" fmla="*/ 3187 w 4435"/>
                  <a:gd name="T11" fmla="*/ 205 h 1969"/>
                  <a:gd name="T12" fmla="*/ 2852 w 4435"/>
                  <a:gd name="T13" fmla="*/ 85 h 1969"/>
                  <a:gd name="T14" fmla="*/ 2496 w 4435"/>
                  <a:gd name="T15" fmla="*/ 16 h 1969"/>
                  <a:gd name="T16" fmla="*/ 2217 w 4435"/>
                  <a:gd name="T17" fmla="*/ 0 h 1969"/>
                  <a:gd name="T18" fmla="*/ 1937 w 4435"/>
                  <a:gd name="T19" fmla="*/ 16 h 1969"/>
                  <a:gd name="T20" fmla="*/ 1582 w 4435"/>
                  <a:gd name="T21" fmla="*/ 85 h 1969"/>
                  <a:gd name="T22" fmla="*/ 1246 w 4435"/>
                  <a:gd name="T23" fmla="*/ 205 h 1969"/>
                  <a:gd name="T24" fmla="*/ 935 w 4435"/>
                  <a:gd name="T25" fmla="*/ 372 h 1969"/>
                  <a:gd name="T26" fmla="*/ 656 w 4435"/>
                  <a:gd name="T27" fmla="*/ 582 h 1969"/>
                  <a:gd name="T28" fmla="*/ 408 w 4435"/>
                  <a:gd name="T29" fmla="*/ 829 h 1969"/>
                  <a:gd name="T30" fmla="*/ 199 w 4435"/>
                  <a:gd name="T31" fmla="*/ 1111 h 1969"/>
                  <a:gd name="T32" fmla="*/ 33 w 4435"/>
                  <a:gd name="T33" fmla="*/ 1421 h 1969"/>
                  <a:gd name="T34" fmla="*/ 0 w 4435"/>
                  <a:gd name="T35" fmla="*/ 1969 h 1969"/>
                  <a:gd name="T36" fmla="*/ 802 w 4435"/>
                  <a:gd name="T37" fmla="*/ 1910 h 1969"/>
                  <a:gd name="T38" fmla="*/ 896 w 4435"/>
                  <a:gd name="T39" fmla="*/ 1691 h 1969"/>
                  <a:gd name="T40" fmla="*/ 1024 w 4435"/>
                  <a:gd name="T41" fmla="*/ 1491 h 1969"/>
                  <a:gd name="T42" fmla="*/ 1180 w 4435"/>
                  <a:gd name="T43" fmla="*/ 1314 h 1969"/>
                  <a:gd name="T44" fmla="*/ 1361 w 4435"/>
                  <a:gd name="T45" fmla="*/ 1164 h 1969"/>
                  <a:gd name="T46" fmla="*/ 1566 w 4435"/>
                  <a:gd name="T47" fmla="*/ 1043 h 1969"/>
                  <a:gd name="T48" fmla="*/ 1789 w 4435"/>
                  <a:gd name="T49" fmla="*/ 957 h 1969"/>
                  <a:gd name="T50" fmla="*/ 2028 w 4435"/>
                  <a:gd name="T51" fmla="*/ 906 h 1969"/>
                  <a:gd name="T52" fmla="*/ 2217 w 4435"/>
                  <a:gd name="T53" fmla="*/ 895 h 1969"/>
                  <a:gd name="T54" fmla="*/ 2405 w 4435"/>
                  <a:gd name="T55" fmla="*/ 906 h 1969"/>
                  <a:gd name="T56" fmla="*/ 2644 w 4435"/>
                  <a:gd name="T57" fmla="*/ 957 h 1969"/>
                  <a:gd name="T58" fmla="*/ 2868 w 4435"/>
                  <a:gd name="T59" fmla="*/ 1043 h 1969"/>
                  <a:gd name="T60" fmla="*/ 3072 w 4435"/>
                  <a:gd name="T61" fmla="*/ 1164 h 1969"/>
                  <a:gd name="T62" fmla="*/ 3254 w 4435"/>
                  <a:gd name="T63" fmla="*/ 1314 h 1969"/>
                  <a:gd name="T64" fmla="*/ 3409 w 4435"/>
                  <a:gd name="T65" fmla="*/ 1491 h 1969"/>
                  <a:gd name="T66" fmla="*/ 3537 w 4435"/>
                  <a:gd name="T67" fmla="*/ 1691 h 1969"/>
                  <a:gd name="T68" fmla="*/ 3631 w 4435"/>
                  <a:gd name="T69" fmla="*/ 1910 h 1969"/>
                  <a:gd name="T70" fmla="*/ 4433 w 4435"/>
                  <a:gd name="T71" fmla="*/ 1969 h 1969"/>
                  <a:gd name="T72" fmla="*/ 4435 w 4435"/>
                  <a:gd name="T73" fmla="*/ 1503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35" h="1969">
                    <a:moveTo>
                      <a:pt x="4435" y="1503"/>
                    </a:moveTo>
                    <a:lnTo>
                      <a:pt x="4400" y="1421"/>
                    </a:lnTo>
                    <a:lnTo>
                      <a:pt x="4322" y="1262"/>
                    </a:lnTo>
                    <a:lnTo>
                      <a:pt x="4234" y="1111"/>
                    </a:lnTo>
                    <a:lnTo>
                      <a:pt x="4135" y="965"/>
                    </a:lnTo>
                    <a:lnTo>
                      <a:pt x="4026" y="829"/>
                    </a:lnTo>
                    <a:lnTo>
                      <a:pt x="3906" y="700"/>
                    </a:lnTo>
                    <a:lnTo>
                      <a:pt x="3779" y="582"/>
                    </a:lnTo>
                    <a:lnTo>
                      <a:pt x="3643" y="473"/>
                    </a:lnTo>
                    <a:lnTo>
                      <a:pt x="3499" y="372"/>
                    </a:lnTo>
                    <a:lnTo>
                      <a:pt x="3346" y="284"/>
                    </a:lnTo>
                    <a:lnTo>
                      <a:pt x="3187" y="205"/>
                    </a:lnTo>
                    <a:lnTo>
                      <a:pt x="3023" y="139"/>
                    </a:lnTo>
                    <a:lnTo>
                      <a:pt x="2852" y="85"/>
                    </a:lnTo>
                    <a:lnTo>
                      <a:pt x="2676" y="44"/>
                    </a:lnTo>
                    <a:lnTo>
                      <a:pt x="2496" y="16"/>
                    </a:lnTo>
                    <a:lnTo>
                      <a:pt x="2310" y="2"/>
                    </a:lnTo>
                    <a:lnTo>
                      <a:pt x="2217" y="0"/>
                    </a:lnTo>
                    <a:lnTo>
                      <a:pt x="2123" y="2"/>
                    </a:lnTo>
                    <a:lnTo>
                      <a:pt x="1937" y="16"/>
                    </a:lnTo>
                    <a:lnTo>
                      <a:pt x="1757" y="44"/>
                    </a:lnTo>
                    <a:lnTo>
                      <a:pt x="1582" y="85"/>
                    </a:lnTo>
                    <a:lnTo>
                      <a:pt x="1410" y="139"/>
                    </a:lnTo>
                    <a:lnTo>
                      <a:pt x="1246" y="205"/>
                    </a:lnTo>
                    <a:lnTo>
                      <a:pt x="1088" y="284"/>
                    </a:lnTo>
                    <a:lnTo>
                      <a:pt x="935" y="372"/>
                    </a:lnTo>
                    <a:lnTo>
                      <a:pt x="791" y="471"/>
                    </a:lnTo>
                    <a:lnTo>
                      <a:pt x="656" y="582"/>
                    </a:lnTo>
                    <a:lnTo>
                      <a:pt x="527" y="700"/>
                    </a:lnTo>
                    <a:lnTo>
                      <a:pt x="408" y="829"/>
                    </a:lnTo>
                    <a:lnTo>
                      <a:pt x="298" y="965"/>
                    </a:lnTo>
                    <a:lnTo>
                      <a:pt x="199" y="1111"/>
                    </a:lnTo>
                    <a:lnTo>
                      <a:pt x="111" y="1262"/>
                    </a:lnTo>
                    <a:lnTo>
                      <a:pt x="33" y="1421"/>
                    </a:lnTo>
                    <a:lnTo>
                      <a:pt x="0" y="1503"/>
                    </a:lnTo>
                    <a:lnTo>
                      <a:pt x="0" y="1969"/>
                    </a:lnTo>
                    <a:lnTo>
                      <a:pt x="785" y="1969"/>
                    </a:lnTo>
                    <a:lnTo>
                      <a:pt x="802" y="1910"/>
                    </a:lnTo>
                    <a:lnTo>
                      <a:pt x="846" y="1799"/>
                    </a:lnTo>
                    <a:lnTo>
                      <a:pt x="896" y="1691"/>
                    </a:lnTo>
                    <a:lnTo>
                      <a:pt x="957" y="1588"/>
                    </a:lnTo>
                    <a:lnTo>
                      <a:pt x="1024" y="1491"/>
                    </a:lnTo>
                    <a:lnTo>
                      <a:pt x="1098" y="1399"/>
                    </a:lnTo>
                    <a:lnTo>
                      <a:pt x="1180" y="1314"/>
                    </a:lnTo>
                    <a:lnTo>
                      <a:pt x="1268" y="1236"/>
                    </a:lnTo>
                    <a:lnTo>
                      <a:pt x="1361" y="1164"/>
                    </a:lnTo>
                    <a:lnTo>
                      <a:pt x="1461" y="1099"/>
                    </a:lnTo>
                    <a:lnTo>
                      <a:pt x="1566" y="1043"/>
                    </a:lnTo>
                    <a:lnTo>
                      <a:pt x="1675" y="996"/>
                    </a:lnTo>
                    <a:lnTo>
                      <a:pt x="1789" y="957"/>
                    </a:lnTo>
                    <a:lnTo>
                      <a:pt x="1907" y="927"/>
                    </a:lnTo>
                    <a:lnTo>
                      <a:pt x="2028" y="906"/>
                    </a:lnTo>
                    <a:lnTo>
                      <a:pt x="2153" y="896"/>
                    </a:lnTo>
                    <a:lnTo>
                      <a:pt x="2217" y="895"/>
                    </a:lnTo>
                    <a:lnTo>
                      <a:pt x="2280" y="896"/>
                    </a:lnTo>
                    <a:lnTo>
                      <a:pt x="2405" y="906"/>
                    </a:lnTo>
                    <a:lnTo>
                      <a:pt x="2526" y="927"/>
                    </a:lnTo>
                    <a:lnTo>
                      <a:pt x="2644" y="957"/>
                    </a:lnTo>
                    <a:lnTo>
                      <a:pt x="2758" y="996"/>
                    </a:lnTo>
                    <a:lnTo>
                      <a:pt x="2868" y="1043"/>
                    </a:lnTo>
                    <a:lnTo>
                      <a:pt x="2973" y="1099"/>
                    </a:lnTo>
                    <a:lnTo>
                      <a:pt x="3072" y="1164"/>
                    </a:lnTo>
                    <a:lnTo>
                      <a:pt x="3166" y="1236"/>
                    </a:lnTo>
                    <a:lnTo>
                      <a:pt x="3254" y="1314"/>
                    </a:lnTo>
                    <a:lnTo>
                      <a:pt x="3336" y="1399"/>
                    </a:lnTo>
                    <a:lnTo>
                      <a:pt x="3409" y="1491"/>
                    </a:lnTo>
                    <a:lnTo>
                      <a:pt x="3477" y="1589"/>
                    </a:lnTo>
                    <a:lnTo>
                      <a:pt x="3537" y="1691"/>
                    </a:lnTo>
                    <a:lnTo>
                      <a:pt x="3588" y="1799"/>
                    </a:lnTo>
                    <a:lnTo>
                      <a:pt x="3631" y="1910"/>
                    </a:lnTo>
                    <a:lnTo>
                      <a:pt x="3648" y="1969"/>
                    </a:lnTo>
                    <a:lnTo>
                      <a:pt x="4433" y="1969"/>
                    </a:lnTo>
                    <a:lnTo>
                      <a:pt x="4433" y="1503"/>
                    </a:lnTo>
                    <a:lnTo>
                      <a:pt x="4435" y="1503"/>
                    </a:lnTo>
                    <a:close/>
                  </a:path>
                </a:pathLst>
              </a:custGeom>
              <a:solidFill>
                <a:srgbClr val="B3E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3941" y="2680"/>
                <a:ext cx="1390" cy="795"/>
              </a:xfrm>
              <a:custGeom>
                <a:avLst/>
                <a:gdLst>
                  <a:gd name="T0" fmla="*/ 703 w 4171"/>
                  <a:gd name="T1" fmla="*/ 2385 h 2387"/>
                  <a:gd name="T2" fmla="*/ 548 w 4171"/>
                  <a:gd name="T3" fmla="*/ 2361 h 2387"/>
                  <a:gd name="T4" fmla="*/ 407 w 4171"/>
                  <a:gd name="T5" fmla="*/ 2306 h 2387"/>
                  <a:gd name="T6" fmla="*/ 282 w 4171"/>
                  <a:gd name="T7" fmla="*/ 2225 h 2387"/>
                  <a:gd name="T8" fmla="*/ 174 w 4171"/>
                  <a:gd name="T9" fmla="*/ 2120 h 2387"/>
                  <a:gd name="T10" fmla="*/ 90 w 4171"/>
                  <a:gd name="T11" fmla="*/ 1996 h 2387"/>
                  <a:gd name="T12" fmla="*/ 31 w 4171"/>
                  <a:gd name="T13" fmla="*/ 1857 h 2387"/>
                  <a:gd name="T14" fmla="*/ 1 w 4171"/>
                  <a:gd name="T15" fmla="*/ 1704 h 2387"/>
                  <a:gd name="T16" fmla="*/ 1 w 4171"/>
                  <a:gd name="T17" fmla="*/ 1584 h 2387"/>
                  <a:gd name="T18" fmla="*/ 40 w 4171"/>
                  <a:gd name="T19" fmla="*/ 1391 h 2387"/>
                  <a:gd name="T20" fmla="*/ 167 w 4171"/>
                  <a:gd name="T21" fmla="*/ 1168 h 2387"/>
                  <a:gd name="T22" fmla="*/ 358 w 4171"/>
                  <a:gd name="T23" fmla="*/ 1001 h 2387"/>
                  <a:gd name="T24" fmla="*/ 599 w 4171"/>
                  <a:gd name="T25" fmla="*/ 907 h 2387"/>
                  <a:gd name="T26" fmla="*/ 703 w 4171"/>
                  <a:gd name="T27" fmla="*/ 896 h 2387"/>
                  <a:gd name="T28" fmla="*/ 812 w 4171"/>
                  <a:gd name="T29" fmla="*/ 899 h 2387"/>
                  <a:gd name="T30" fmla="*/ 883 w 4171"/>
                  <a:gd name="T31" fmla="*/ 887 h 2387"/>
                  <a:gd name="T32" fmla="*/ 950 w 4171"/>
                  <a:gd name="T33" fmla="*/ 824 h 2387"/>
                  <a:gd name="T34" fmla="*/ 975 w 4171"/>
                  <a:gd name="T35" fmla="*/ 758 h 2387"/>
                  <a:gd name="T36" fmla="*/ 1054 w 4171"/>
                  <a:gd name="T37" fmla="*/ 593 h 2387"/>
                  <a:gd name="T38" fmla="*/ 1156 w 4171"/>
                  <a:gd name="T39" fmla="*/ 444 h 2387"/>
                  <a:gd name="T40" fmla="*/ 1280 w 4171"/>
                  <a:gd name="T41" fmla="*/ 311 h 2387"/>
                  <a:gd name="T42" fmla="*/ 1423 w 4171"/>
                  <a:gd name="T43" fmla="*/ 200 h 2387"/>
                  <a:gd name="T44" fmla="*/ 1581 w 4171"/>
                  <a:gd name="T45" fmla="*/ 111 h 2387"/>
                  <a:gd name="T46" fmla="*/ 1754 w 4171"/>
                  <a:gd name="T47" fmla="*/ 46 h 2387"/>
                  <a:gd name="T48" fmla="*/ 1938 w 4171"/>
                  <a:gd name="T49" fmla="*/ 9 h 2387"/>
                  <a:gd name="T50" fmla="*/ 2082 w 4171"/>
                  <a:gd name="T51" fmla="*/ 0 h 2387"/>
                  <a:gd name="T52" fmla="*/ 2297 w 4171"/>
                  <a:gd name="T53" fmla="*/ 19 h 2387"/>
                  <a:gd name="T54" fmla="*/ 2563 w 4171"/>
                  <a:gd name="T55" fmla="*/ 101 h 2387"/>
                  <a:gd name="T56" fmla="*/ 2798 w 4171"/>
                  <a:gd name="T57" fmla="*/ 239 h 2387"/>
                  <a:gd name="T58" fmla="*/ 2994 w 4171"/>
                  <a:gd name="T59" fmla="*/ 426 h 2387"/>
                  <a:gd name="T60" fmla="*/ 3057 w 4171"/>
                  <a:gd name="T61" fmla="*/ 507 h 2387"/>
                  <a:gd name="T62" fmla="*/ 3170 w 4171"/>
                  <a:gd name="T63" fmla="*/ 581 h 2387"/>
                  <a:gd name="T64" fmla="*/ 3269 w 4171"/>
                  <a:gd name="T65" fmla="*/ 596 h 2387"/>
                  <a:gd name="T66" fmla="*/ 3322 w 4171"/>
                  <a:gd name="T67" fmla="*/ 598 h 2387"/>
                  <a:gd name="T68" fmla="*/ 3501 w 4171"/>
                  <a:gd name="T69" fmla="*/ 625 h 2387"/>
                  <a:gd name="T70" fmla="*/ 3667 w 4171"/>
                  <a:gd name="T71" fmla="*/ 687 h 2387"/>
                  <a:gd name="T72" fmla="*/ 3815 w 4171"/>
                  <a:gd name="T73" fmla="*/ 778 h 2387"/>
                  <a:gd name="T74" fmla="*/ 3943 w 4171"/>
                  <a:gd name="T75" fmla="*/ 896 h 2387"/>
                  <a:gd name="T76" fmla="*/ 4045 w 4171"/>
                  <a:gd name="T77" fmla="*/ 1036 h 2387"/>
                  <a:gd name="T78" fmla="*/ 4120 w 4171"/>
                  <a:gd name="T79" fmla="*/ 1194 h 2387"/>
                  <a:gd name="T80" fmla="*/ 4162 w 4171"/>
                  <a:gd name="T81" fmla="*/ 1368 h 2387"/>
                  <a:gd name="T82" fmla="*/ 4171 w 4171"/>
                  <a:gd name="T83" fmla="*/ 1507 h 2387"/>
                  <a:gd name="T84" fmla="*/ 4158 w 4171"/>
                  <a:gd name="T85" fmla="*/ 1642 h 2387"/>
                  <a:gd name="T86" fmla="*/ 4110 w 4171"/>
                  <a:gd name="T87" fmla="*/ 1812 h 2387"/>
                  <a:gd name="T88" fmla="*/ 4032 w 4171"/>
                  <a:gd name="T89" fmla="*/ 1966 h 2387"/>
                  <a:gd name="T90" fmla="*/ 3927 w 4171"/>
                  <a:gd name="T91" fmla="*/ 2100 h 2387"/>
                  <a:gd name="T92" fmla="*/ 3798 w 4171"/>
                  <a:gd name="T93" fmla="*/ 2214 h 2387"/>
                  <a:gd name="T94" fmla="*/ 3649 w 4171"/>
                  <a:gd name="T95" fmla="*/ 2302 h 2387"/>
                  <a:gd name="T96" fmla="*/ 3484 w 4171"/>
                  <a:gd name="T97" fmla="*/ 2359 h 2387"/>
                  <a:gd name="T98" fmla="*/ 3306 w 4171"/>
                  <a:gd name="T99" fmla="*/ 2385 h 2387"/>
                  <a:gd name="T100" fmla="*/ 743 w 4171"/>
                  <a:gd name="T101" fmla="*/ 2387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71" h="2387">
                    <a:moveTo>
                      <a:pt x="743" y="2387"/>
                    </a:moveTo>
                    <a:lnTo>
                      <a:pt x="703" y="2385"/>
                    </a:lnTo>
                    <a:lnTo>
                      <a:pt x="625" y="2378"/>
                    </a:lnTo>
                    <a:lnTo>
                      <a:pt x="548" y="2361"/>
                    </a:lnTo>
                    <a:lnTo>
                      <a:pt x="476" y="2338"/>
                    </a:lnTo>
                    <a:lnTo>
                      <a:pt x="407" y="2306"/>
                    </a:lnTo>
                    <a:lnTo>
                      <a:pt x="343" y="2268"/>
                    </a:lnTo>
                    <a:lnTo>
                      <a:pt x="282" y="2225"/>
                    </a:lnTo>
                    <a:lnTo>
                      <a:pt x="226" y="2175"/>
                    </a:lnTo>
                    <a:lnTo>
                      <a:pt x="174" y="2120"/>
                    </a:lnTo>
                    <a:lnTo>
                      <a:pt x="129" y="2061"/>
                    </a:lnTo>
                    <a:lnTo>
                      <a:pt x="90" y="1996"/>
                    </a:lnTo>
                    <a:lnTo>
                      <a:pt x="57" y="1929"/>
                    </a:lnTo>
                    <a:lnTo>
                      <a:pt x="31" y="1857"/>
                    </a:lnTo>
                    <a:lnTo>
                      <a:pt x="13" y="1782"/>
                    </a:lnTo>
                    <a:lnTo>
                      <a:pt x="1" y="1704"/>
                    </a:lnTo>
                    <a:lnTo>
                      <a:pt x="0" y="1625"/>
                    </a:lnTo>
                    <a:lnTo>
                      <a:pt x="1" y="1584"/>
                    </a:lnTo>
                    <a:lnTo>
                      <a:pt x="8" y="1518"/>
                    </a:lnTo>
                    <a:lnTo>
                      <a:pt x="40" y="1391"/>
                    </a:lnTo>
                    <a:lnTo>
                      <a:pt x="93" y="1275"/>
                    </a:lnTo>
                    <a:lnTo>
                      <a:pt x="167" y="1168"/>
                    </a:lnTo>
                    <a:lnTo>
                      <a:pt x="255" y="1077"/>
                    </a:lnTo>
                    <a:lnTo>
                      <a:pt x="358" y="1001"/>
                    </a:lnTo>
                    <a:lnTo>
                      <a:pt x="474" y="945"/>
                    </a:lnTo>
                    <a:lnTo>
                      <a:pt x="599" y="907"/>
                    </a:lnTo>
                    <a:lnTo>
                      <a:pt x="665" y="899"/>
                    </a:lnTo>
                    <a:lnTo>
                      <a:pt x="703" y="896"/>
                    </a:lnTo>
                    <a:lnTo>
                      <a:pt x="776" y="896"/>
                    </a:lnTo>
                    <a:lnTo>
                      <a:pt x="812" y="899"/>
                    </a:lnTo>
                    <a:lnTo>
                      <a:pt x="836" y="899"/>
                    </a:lnTo>
                    <a:lnTo>
                      <a:pt x="883" y="887"/>
                    </a:lnTo>
                    <a:lnTo>
                      <a:pt x="921" y="861"/>
                    </a:lnTo>
                    <a:lnTo>
                      <a:pt x="950" y="824"/>
                    </a:lnTo>
                    <a:lnTo>
                      <a:pt x="959" y="801"/>
                    </a:lnTo>
                    <a:lnTo>
                      <a:pt x="975" y="758"/>
                    </a:lnTo>
                    <a:lnTo>
                      <a:pt x="1011" y="674"/>
                    </a:lnTo>
                    <a:lnTo>
                      <a:pt x="1054" y="593"/>
                    </a:lnTo>
                    <a:lnTo>
                      <a:pt x="1103" y="516"/>
                    </a:lnTo>
                    <a:lnTo>
                      <a:pt x="1156" y="444"/>
                    </a:lnTo>
                    <a:lnTo>
                      <a:pt x="1217" y="376"/>
                    </a:lnTo>
                    <a:lnTo>
                      <a:pt x="1280" y="311"/>
                    </a:lnTo>
                    <a:lnTo>
                      <a:pt x="1349" y="254"/>
                    </a:lnTo>
                    <a:lnTo>
                      <a:pt x="1423" y="200"/>
                    </a:lnTo>
                    <a:lnTo>
                      <a:pt x="1500" y="153"/>
                    </a:lnTo>
                    <a:lnTo>
                      <a:pt x="1581" y="111"/>
                    </a:lnTo>
                    <a:lnTo>
                      <a:pt x="1666" y="75"/>
                    </a:lnTo>
                    <a:lnTo>
                      <a:pt x="1754" y="46"/>
                    </a:lnTo>
                    <a:lnTo>
                      <a:pt x="1845" y="25"/>
                    </a:lnTo>
                    <a:lnTo>
                      <a:pt x="1938" y="9"/>
                    </a:lnTo>
                    <a:lnTo>
                      <a:pt x="2033" y="2"/>
                    </a:lnTo>
                    <a:lnTo>
                      <a:pt x="2082" y="0"/>
                    </a:lnTo>
                    <a:lnTo>
                      <a:pt x="2156" y="2"/>
                    </a:lnTo>
                    <a:lnTo>
                      <a:pt x="2297" y="19"/>
                    </a:lnTo>
                    <a:lnTo>
                      <a:pt x="2434" y="52"/>
                    </a:lnTo>
                    <a:lnTo>
                      <a:pt x="2563" y="101"/>
                    </a:lnTo>
                    <a:lnTo>
                      <a:pt x="2684" y="164"/>
                    </a:lnTo>
                    <a:lnTo>
                      <a:pt x="2798" y="239"/>
                    </a:lnTo>
                    <a:lnTo>
                      <a:pt x="2902" y="327"/>
                    </a:lnTo>
                    <a:lnTo>
                      <a:pt x="2994" y="426"/>
                    </a:lnTo>
                    <a:lnTo>
                      <a:pt x="3036" y="480"/>
                    </a:lnTo>
                    <a:lnTo>
                      <a:pt x="3057" y="507"/>
                    </a:lnTo>
                    <a:lnTo>
                      <a:pt x="3109" y="550"/>
                    </a:lnTo>
                    <a:lnTo>
                      <a:pt x="3170" y="581"/>
                    </a:lnTo>
                    <a:lnTo>
                      <a:pt x="3236" y="596"/>
                    </a:lnTo>
                    <a:lnTo>
                      <a:pt x="3269" y="596"/>
                    </a:lnTo>
                    <a:lnTo>
                      <a:pt x="3275" y="596"/>
                    </a:lnTo>
                    <a:lnTo>
                      <a:pt x="3322" y="598"/>
                    </a:lnTo>
                    <a:lnTo>
                      <a:pt x="3413" y="608"/>
                    </a:lnTo>
                    <a:lnTo>
                      <a:pt x="3501" y="625"/>
                    </a:lnTo>
                    <a:lnTo>
                      <a:pt x="3586" y="653"/>
                    </a:lnTo>
                    <a:lnTo>
                      <a:pt x="3667" y="687"/>
                    </a:lnTo>
                    <a:lnTo>
                      <a:pt x="3744" y="729"/>
                    </a:lnTo>
                    <a:lnTo>
                      <a:pt x="3815" y="778"/>
                    </a:lnTo>
                    <a:lnTo>
                      <a:pt x="3883" y="834"/>
                    </a:lnTo>
                    <a:lnTo>
                      <a:pt x="3943" y="896"/>
                    </a:lnTo>
                    <a:lnTo>
                      <a:pt x="3998" y="964"/>
                    </a:lnTo>
                    <a:lnTo>
                      <a:pt x="4045" y="1036"/>
                    </a:lnTo>
                    <a:lnTo>
                      <a:pt x="4087" y="1113"/>
                    </a:lnTo>
                    <a:lnTo>
                      <a:pt x="4120" y="1194"/>
                    </a:lnTo>
                    <a:lnTo>
                      <a:pt x="4145" y="1280"/>
                    </a:lnTo>
                    <a:lnTo>
                      <a:pt x="4162" y="1368"/>
                    </a:lnTo>
                    <a:lnTo>
                      <a:pt x="4171" y="1461"/>
                    </a:lnTo>
                    <a:lnTo>
                      <a:pt x="4171" y="1507"/>
                    </a:lnTo>
                    <a:lnTo>
                      <a:pt x="4168" y="1553"/>
                    </a:lnTo>
                    <a:lnTo>
                      <a:pt x="4158" y="1642"/>
                    </a:lnTo>
                    <a:lnTo>
                      <a:pt x="4139" y="1728"/>
                    </a:lnTo>
                    <a:lnTo>
                      <a:pt x="4110" y="1812"/>
                    </a:lnTo>
                    <a:lnTo>
                      <a:pt x="4076" y="1891"/>
                    </a:lnTo>
                    <a:lnTo>
                      <a:pt x="4032" y="1966"/>
                    </a:lnTo>
                    <a:lnTo>
                      <a:pt x="3983" y="2035"/>
                    </a:lnTo>
                    <a:lnTo>
                      <a:pt x="3927" y="2100"/>
                    </a:lnTo>
                    <a:lnTo>
                      <a:pt x="3865" y="2160"/>
                    </a:lnTo>
                    <a:lnTo>
                      <a:pt x="3798" y="2214"/>
                    </a:lnTo>
                    <a:lnTo>
                      <a:pt x="3726" y="2261"/>
                    </a:lnTo>
                    <a:lnTo>
                      <a:pt x="3649" y="2302"/>
                    </a:lnTo>
                    <a:lnTo>
                      <a:pt x="3569" y="2335"/>
                    </a:lnTo>
                    <a:lnTo>
                      <a:pt x="3484" y="2359"/>
                    </a:lnTo>
                    <a:lnTo>
                      <a:pt x="3396" y="2377"/>
                    </a:lnTo>
                    <a:lnTo>
                      <a:pt x="3306" y="2385"/>
                    </a:lnTo>
                    <a:lnTo>
                      <a:pt x="3260" y="2387"/>
                    </a:lnTo>
                    <a:lnTo>
                      <a:pt x="743" y="2387"/>
                    </a:ln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350" y="2680"/>
                <a:ext cx="1390" cy="795"/>
              </a:xfrm>
              <a:custGeom>
                <a:avLst/>
                <a:gdLst>
                  <a:gd name="T0" fmla="*/ 3468 w 4171"/>
                  <a:gd name="T1" fmla="*/ 2385 h 2387"/>
                  <a:gd name="T2" fmla="*/ 3622 w 4171"/>
                  <a:gd name="T3" fmla="*/ 2361 h 2387"/>
                  <a:gd name="T4" fmla="*/ 3763 w 4171"/>
                  <a:gd name="T5" fmla="*/ 2306 h 2387"/>
                  <a:gd name="T6" fmla="*/ 3888 w 4171"/>
                  <a:gd name="T7" fmla="*/ 2225 h 2387"/>
                  <a:gd name="T8" fmla="*/ 3996 w 4171"/>
                  <a:gd name="T9" fmla="*/ 2120 h 2387"/>
                  <a:gd name="T10" fmla="*/ 4080 w 4171"/>
                  <a:gd name="T11" fmla="*/ 1996 h 2387"/>
                  <a:gd name="T12" fmla="*/ 4139 w 4171"/>
                  <a:gd name="T13" fmla="*/ 1857 h 2387"/>
                  <a:gd name="T14" fmla="*/ 4169 w 4171"/>
                  <a:gd name="T15" fmla="*/ 1704 h 2387"/>
                  <a:gd name="T16" fmla="*/ 4169 w 4171"/>
                  <a:gd name="T17" fmla="*/ 1584 h 2387"/>
                  <a:gd name="T18" fmla="*/ 4130 w 4171"/>
                  <a:gd name="T19" fmla="*/ 1391 h 2387"/>
                  <a:gd name="T20" fmla="*/ 4004 w 4171"/>
                  <a:gd name="T21" fmla="*/ 1168 h 2387"/>
                  <a:gd name="T22" fmla="*/ 3812 w 4171"/>
                  <a:gd name="T23" fmla="*/ 1001 h 2387"/>
                  <a:gd name="T24" fmla="*/ 3572 w 4171"/>
                  <a:gd name="T25" fmla="*/ 907 h 2387"/>
                  <a:gd name="T26" fmla="*/ 3468 w 4171"/>
                  <a:gd name="T27" fmla="*/ 896 h 2387"/>
                  <a:gd name="T28" fmla="*/ 3358 w 4171"/>
                  <a:gd name="T29" fmla="*/ 899 h 2387"/>
                  <a:gd name="T30" fmla="*/ 3288 w 4171"/>
                  <a:gd name="T31" fmla="*/ 887 h 2387"/>
                  <a:gd name="T32" fmla="*/ 3220 w 4171"/>
                  <a:gd name="T33" fmla="*/ 824 h 2387"/>
                  <a:gd name="T34" fmla="*/ 3196 w 4171"/>
                  <a:gd name="T35" fmla="*/ 758 h 2387"/>
                  <a:gd name="T36" fmla="*/ 3116 w 4171"/>
                  <a:gd name="T37" fmla="*/ 593 h 2387"/>
                  <a:gd name="T38" fmla="*/ 3014 w 4171"/>
                  <a:gd name="T39" fmla="*/ 444 h 2387"/>
                  <a:gd name="T40" fmla="*/ 2890 w 4171"/>
                  <a:gd name="T41" fmla="*/ 311 h 2387"/>
                  <a:gd name="T42" fmla="*/ 2748 w 4171"/>
                  <a:gd name="T43" fmla="*/ 200 h 2387"/>
                  <a:gd name="T44" fmla="*/ 2589 w 4171"/>
                  <a:gd name="T45" fmla="*/ 111 h 2387"/>
                  <a:gd name="T46" fmla="*/ 2417 w 4171"/>
                  <a:gd name="T47" fmla="*/ 46 h 2387"/>
                  <a:gd name="T48" fmla="*/ 2232 w 4171"/>
                  <a:gd name="T49" fmla="*/ 9 h 2387"/>
                  <a:gd name="T50" fmla="*/ 2088 w 4171"/>
                  <a:gd name="T51" fmla="*/ 0 h 2387"/>
                  <a:gd name="T52" fmla="*/ 1874 w 4171"/>
                  <a:gd name="T53" fmla="*/ 19 h 2387"/>
                  <a:gd name="T54" fmla="*/ 1607 w 4171"/>
                  <a:gd name="T55" fmla="*/ 101 h 2387"/>
                  <a:gd name="T56" fmla="*/ 1372 w 4171"/>
                  <a:gd name="T57" fmla="*/ 239 h 2387"/>
                  <a:gd name="T58" fmla="*/ 1176 w 4171"/>
                  <a:gd name="T59" fmla="*/ 426 h 2387"/>
                  <a:gd name="T60" fmla="*/ 1113 w 4171"/>
                  <a:gd name="T61" fmla="*/ 507 h 2387"/>
                  <a:gd name="T62" fmla="*/ 1001 w 4171"/>
                  <a:gd name="T63" fmla="*/ 581 h 2387"/>
                  <a:gd name="T64" fmla="*/ 901 w 4171"/>
                  <a:gd name="T65" fmla="*/ 596 h 2387"/>
                  <a:gd name="T66" fmla="*/ 848 w 4171"/>
                  <a:gd name="T67" fmla="*/ 598 h 2387"/>
                  <a:gd name="T68" fmla="*/ 670 w 4171"/>
                  <a:gd name="T69" fmla="*/ 625 h 2387"/>
                  <a:gd name="T70" fmla="*/ 504 w 4171"/>
                  <a:gd name="T71" fmla="*/ 687 h 2387"/>
                  <a:gd name="T72" fmla="*/ 356 w 4171"/>
                  <a:gd name="T73" fmla="*/ 778 h 2387"/>
                  <a:gd name="T74" fmla="*/ 227 w 4171"/>
                  <a:gd name="T75" fmla="*/ 896 h 2387"/>
                  <a:gd name="T76" fmla="*/ 125 w 4171"/>
                  <a:gd name="T77" fmla="*/ 1036 h 2387"/>
                  <a:gd name="T78" fmla="*/ 50 w 4171"/>
                  <a:gd name="T79" fmla="*/ 1194 h 2387"/>
                  <a:gd name="T80" fmla="*/ 8 w 4171"/>
                  <a:gd name="T81" fmla="*/ 1368 h 2387"/>
                  <a:gd name="T82" fmla="*/ 0 w 4171"/>
                  <a:gd name="T83" fmla="*/ 1507 h 2387"/>
                  <a:gd name="T84" fmla="*/ 13 w 4171"/>
                  <a:gd name="T85" fmla="*/ 1642 h 2387"/>
                  <a:gd name="T86" fmla="*/ 60 w 4171"/>
                  <a:gd name="T87" fmla="*/ 1812 h 2387"/>
                  <a:gd name="T88" fmla="*/ 138 w 4171"/>
                  <a:gd name="T89" fmla="*/ 1966 h 2387"/>
                  <a:gd name="T90" fmla="*/ 243 w 4171"/>
                  <a:gd name="T91" fmla="*/ 2100 h 2387"/>
                  <a:gd name="T92" fmla="*/ 373 w 4171"/>
                  <a:gd name="T93" fmla="*/ 2214 h 2387"/>
                  <a:gd name="T94" fmla="*/ 521 w 4171"/>
                  <a:gd name="T95" fmla="*/ 2302 h 2387"/>
                  <a:gd name="T96" fmla="*/ 687 w 4171"/>
                  <a:gd name="T97" fmla="*/ 2359 h 2387"/>
                  <a:gd name="T98" fmla="*/ 864 w 4171"/>
                  <a:gd name="T99" fmla="*/ 2385 h 2387"/>
                  <a:gd name="T100" fmla="*/ 3428 w 4171"/>
                  <a:gd name="T101" fmla="*/ 2387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71" h="2387">
                    <a:moveTo>
                      <a:pt x="3428" y="2387"/>
                    </a:moveTo>
                    <a:lnTo>
                      <a:pt x="3468" y="2385"/>
                    </a:lnTo>
                    <a:lnTo>
                      <a:pt x="3546" y="2378"/>
                    </a:lnTo>
                    <a:lnTo>
                      <a:pt x="3622" y="2361"/>
                    </a:lnTo>
                    <a:lnTo>
                      <a:pt x="3694" y="2338"/>
                    </a:lnTo>
                    <a:lnTo>
                      <a:pt x="3763" y="2306"/>
                    </a:lnTo>
                    <a:lnTo>
                      <a:pt x="3828" y="2268"/>
                    </a:lnTo>
                    <a:lnTo>
                      <a:pt x="3888" y="2225"/>
                    </a:lnTo>
                    <a:lnTo>
                      <a:pt x="3945" y="2175"/>
                    </a:lnTo>
                    <a:lnTo>
                      <a:pt x="3996" y="2120"/>
                    </a:lnTo>
                    <a:lnTo>
                      <a:pt x="4041" y="2061"/>
                    </a:lnTo>
                    <a:lnTo>
                      <a:pt x="4080" y="1996"/>
                    </a:lnTo>
                    <a:lnTo>
                      <a:pt x="4113" y="1929"/>
                    </a:lnTo>
                    <a:lnTo>
                      <a:pt x="4139" y="1857"/>
                    </a:lnTo>
                    <a:lnTo>
                      <a:pt x="4158" y="1782"/>
                    </a:lnTo>
                    <a:lnTo>
                      <a:pt x="4169" y="1704"/>
                    </a:lnTo>
                    <a:lnTo>
                      <a:pt x="4171" y="1625"/>
                    </a:lnTo>
                    <a:lnTo>
                      <a:pt x="4169" y="1584"/>
                    </a:lnTo>
                    <a:lnTo>
                      <a:pt x="4162" y="1518"/>
                    </a:lnTo>
                    <a:lnTo>
                      <a:pt x="4130" y="1391"/>
                    </a:lnTo>
                    <a:lnTo>
                      <a:pt x="4077" y="1275"/>
                    </a:lnTo>
                    <a:lnTo>
                      <a:pt x="4004" y="1168"/>
                    </a:lnTo>
                    <a:lnTo>
                      <a:pt x="3916" y="1077"/>
                    </a:lnTo>
                    <a:lnTo>
                      <a:pt x="3812" y="1001"/>
                    </a:lnTo>
                    <a:lnTo>
                      <a:pt x="3697" y="945"/>
                    </a:lnTo>
                    <a:lnTo>
                      <a:pt x="3572" y="907"/>
                    </a:lnTo>
                    <a:lnTo>
                      <a:pt x="3505" y="899"/>
                    </a:lnTo>
                    <a:lnTo>
                      <a:pt x="3468" y="896"/>
                    </a:lnTo>
                    <a:lnTo>
                      <a:pt x="3394" y="896"/>
                    </a:lnTo>
                    <a:lnTo>
                      <a:pt x="3358" y="899"/>
                    </a:lnTo>
                    <a:lnTo>
                      <a:pt x="3334" y="899"/>
                    </a:lnTo>
                    <a:lnTo>
                      <a:pt x="3288" y="887"/>
                    </a:lnTo>
                    <a:lnTo>
                      <a:pt x="3249" y="861"/>
                    </a:lnTo>
                    <a:lnTo>
                      <a:pt x="3220" y="824"/>
                    </a:lnTo>
                    <a:lnTo>
                      <a:pt x="3212" y="801"/>
                    </a:lnTo>
                    <a:lnTo>
                      <a:pt x="3196" y="758"/>
                    </a:lnTo>
                    <a:lnTo>
                      <a:pt x="3160" y="674"/>
                    </a:lnTo>
                    <a:lnTo>
                      <a:pt x="3116" y="593"/>
                    </a:lnTo>
                    <a:lnTo>
                      <a:pt x="3068" y="516"/>
                    </a:lnTo>
                    <a:lnTo>
                      <a:pt x="3014" y="444"/>
                    </a:lnTo>
                    <a:lnTo>
                      <a:pt x="2954" y="376"/>
                    </a:lnTo>
                    <a:lnTo>
                      <a:pt x="2890" y="311"/>
                    </a:lnTo>
                    <a:lnTo>
                      <a:pt x="2821" y="254"/>
                    </a:lnTo>
                    <a:lnTo>
                      <a:pt x="2748" y="200"/>
                    </a:lnTo>
                    <a:lnTo>
                      <a:pt x="2670" y="153"/>
                    </a:lnTo>
                    <a:lnTo>
                      <a:pt x="2589" y="111"/>
                    </a:lnTo>
                    <a:lnTo>
                      <a:pt x="2504" y="75"/>
                    </a:lnTo>
                    <a:lnTo>
                      <a:pt x="2417" y="46"/>
                    </a:lnTo>
                    <a:lnTo>
                      <a:pt x="2326" y="25"/>
                    </a:lnTo>
                    <a:lnTo>
                      <a:pt x="2232" y="9"/>
                    </a:lnTo>
                    <a:lnTo>
                      <a:pt x="2137" y="2"/>
                    </a:lnTo>
                    <a:lnTo>
                      <a:pt x="2088" y="0"/>
                    </a:lnTo>
                    <a:lnTo>
                      <a:pt x="2015" y="2"/>
                    </a:lnTo>
                    <a:lnTo>
                      <a:pt x="1874" y="19"/>
                    </a:lnTo>
                    <a:lnTo>
                      <a:pt x="1737" y="52"/>
                    </a:lnTo>
                    <a:lnTo>
                      <a:pt x="1607" y="101"/>
                    </a:lnTo>
                    <a:lnTo>
                      <a:pt x="1486" y="164"/>
                    </a:lnTo>
                    <a:lnTo>
                      <a:pt x="1372" y="239"/>
                    </a:lnTo>
                    <a:lnTo>
                      <a:pt x="1269" y="327"/>
                    </a:lnTo>
                    <a:lnTo>
                      <a:pt x="1176" y="426"/>
                    </a:lnTo>
                    <a:lnTo>
                      <a:pt x="1135" y="480"/>
                    </a:lnTo>
                    <a:lnTo>
                      <a:pt x="1113" y="507"/>
                    </a:lnTo>
                    <a:lnTo>
                      <a:pt x="1061" y="550"/>
                    </a:lnTo>
                    <a:lnTo>
                      <a:pt x="1001" y="581"/>
                    </a:lnTo>
                    <a:lnTo>
                      <a:pt x="935" y="596"/>
                    </a:lnTo>
                    <a:lnTo>
                      <a:pt x="901" y="596"/>
                    </a:lnTo>
                    <a:lnTo>
                      <a:pt x="896" y="596"/>
                    </a:lnTo>
                    <a:lnTo>
                      <a:pt x="848" y="598"/>
                    </a:lnTo>
                    <a:lnTo>
                      <a:pt x="757" y="608"/>
                    </a:lnTo>
                    <a:lnTo>
                      <a:pt x="670" y="625"/>
                    </a:lnTo>
                    <a:lnTo>
                      <a:pt x="585" y="653"/>
                    </a:lnTo>
                    <a:lnTo>
                      <a:pt x="504" y="687"/>
                    </a:lnTo>
                    <a:lnTo>
                      <a:pt x="426" y="729"/>
                    </a:lnTo>
                    <a:lnTo>
                      <a:pt x="356" y="778"/>
                    </a:lnTo>
                    <a:lnTo>
                      <a:pt x="288" y="834"/>
                    </a:lnTo>
                    <a:lnTo>
                      <a:pt x="227" y="896"/>
                    </a:lnTo>
                    <a:lnTo>
                      <a:pt x="173" y="964"/>
                    </a:lnTo>
                    <a:lnTo>
                      <a:pt x="125" y="1036"/>
                    </a:lnTo>
                    <a:lnTo>
                      <a:pt x="83" y="1113"/>
                    </a:lnTo>
                    <a:lnTo>
                      <a:pt x="50" y="1194"/>
                    </a:lnTo>
                    <a:lnTo>
                      <a:pt x="26" y="1280"/>
                    </a:lnTo>
                    <a:lnTo>
                      <a:pt x="8" y="1368"/>
                    </a:lnTo>
                    <a:lnTo>
                      <a:pt x="0" y="1461"/>
                    </a:lnTo>
                    <a:lnTo>
                      <a:pt x="0" y="1507"/>
                    </a:lnTo>
                    <a:lnTo>
                      <a:pt x="3" y="1553"/>
                    </a:lnTo>
                    <a:lnTo>
                      <a:pt x="13" y="1642"/>
                    </a:lnTo>
                    <a:lnTo>
                      <a:pt x="32" y="1728"/>
                    </a:lnTo>
                    <a:lnTo>
                      <a:pt x="60" y="1812"/>
                    </a:lnTo>
                    <a:lnTo>
                      <a:pt x="95" y="1891"/>
                    </a:lnTo>
                    <a:lnTo>
                      <a:pt x="138" y="1966"/>
                    </a:lnTo>
                    <a:lnTo>
                      <a:pt x="187" y="2035"/>
                    </a:lnTo>
                    <a:lnTo>
                      <a:pt x="243" y="2100"/>
                    </a:lnTo>
                    <a:lnTo>
                      <a:pt x="305" y="2160"/>
                    </a:lnTo>
                    <a:lnTo>
                      <a:pt x="373" y="2214"/>
                    </a:lnTo>
                    <a:lnTo>
                      <a:pt x="445" y="2261"/>
                    </a:lnTo>
                    <a:lnTo>
                      <a:pt x="521" y="2302"/>
                    </a:lnTo>
                    <a:lnTo>
                      <a:pt x="602" y="2335"/>
                    </a:lnTo>
                    <a:lnTo>
                      <a:pt x="687" y="2359"/>
                    </a:lnTo>
                    <a:lnTo>
                      <a:pt x="775" y="2377"/>
                    </a:lnTo>
                    <a:lnTo>
                      <a:pt x="864" y="2385"/>
                    </a:lnTo>
                    <a:lnTo>
                      <a:pt x="910" y="2387"/>
                    </a:lnTo>
                    <a:lnTo>
                      <a:pt x="3428" y="2387"/>
                    </a:lnTo>
                    <a:close/>
                  </a:path>
                </a:pathLst>
              </a:custGeom>
              <a:solidFill>
                <a:srgbClr val="EC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2977" y="2680"/>
                <a:ext cx="763" cy="795"/>
              </a:xfrm>
              <a:custGeom>
                <a:avLst/>
                <a:gdLst>
                  <a:gd name="T0" fmla="*/ 2281 w 2290"/>
                  <a:gd name="T1" fmla="*/ 1518 h 2387"/>
                  <a:gd name="T2" fmla="*/ 2196 w 2290"/>
                  <a:gd name="T3" fmla="*/ 1275 h 2387"/>
                  <a:gd name="T4" fmla="*/ 2035 w 2290"/>
                  <a:gd name="T5" fmla="*/ 1077 h 2387"/>
                  <a:gd name="T6" fmla="*/ 1816 w 2290"/>
                  <a:gd name="T7" fmla="*/ 945 h 2387"/>
                  <a:gd name="T8" fmla="*/ 1624 w 2290"/>
                  <a:gd name="T9" fmla="*/ 899 h 2387"/>
                  <a:gd name="T10" fmla="*/ 1513 w 2290"/>
                  <a:gd name="T11" fmla="*/ 896 h 2387"/>
                  <a:gd name="T12" fmla="*/ 1453 w 2290"/>
                  <a:gd name="T13" fmla="*/ 899 h 2387"/>
                  <a:gd name="T14" fmla="*/ 1368 w 2290"/>
                  <a:gd name="T15" fmla="*/ 861 h 2387"/>
                  <a:gd name="T16" fmla="*/ 1331 w 2290"/>
                  <a:gd name="T17" fmla="*/ 801 h 2387"/>
                  <a:gd name="T18" fmla="*/ 1279 w 2290"/>
                  <a:gd name="T19" fmla="*/ 674 h 2387"/>
                  <a:gd name="T20" fmla="*/ 1187 w 2290"/>
                  <a:gd name="T21" fmla="*/ 516 h 2387"/>
                  <a:gd name="T22" fmla="*/ 1073 w 2290"/>
                  <a:gd name="T23" fmla="*/ 376 h 2387"/>
                  <a:gd name="T24" fmla="*/ 940 w 2290"/>
                  <a:gd name="T25" fmla="*/ 254 h 2387"/>
                  <a:gd name="T26" fmla="*/ 789 w 2290"/>
                  <a:gd name="T27" fmla="*/ 153 h 2387"/>
                  <a:gd name="T28" fmla="*/ 623 w 2290"/>
                  <a:gd name="T29" fmla="*/ 75 h 2387"/>
                  <a:gd name="T30" fmla="*/ 445 w 2290"/>
                  <a:gd name="T31" fmla="*/ 25 h 2387"/>
                  <a:gd name="T32" fmla="*/ 256 w 2290"/>
                  <a:gd name="T33" fmla="*/ 2 h 2387"/>
                  <a:gd name="T34" fmla="*/ 154 w 2290"/>
                  <a:gd name="T35" fmla="*/ 2 h 2387"/>
                  <a:gd name="T36" fmla="*/ 0 w 2290"/>
                  <a:gd name="T37" fmla="*/ 19 h 2387"/>
                  <a:gd name="T38" fmla="*/ 232 w 2290"/>
                  <a:gd name="T39" fmla="*/ 84 h 2387"/>
                  <a:gd name="T40" fmla="*/ 507 w 2290"/>
                  <a:gd name="T41" fmla="*/ 238 h 2387"/>
                  <a:gd name="T42" fmla="*/ 729 w 2290"/>
                  <a:gd name="T43" fmla="*/ 455 h 2387"/>
                  <a:gd name="T44" fmla="*/ 888 w 2290"/>
                  <a:gd name="T45" fmla="*/ 726 h 2387"/>
                  <a:gd name="T46" fmla="*/ 926 w 2290"/>
                  <a:gd name="T47" fmla="*/ 824 h 2387"/>
                  <a:gd name="T48" fmla="*/ 994 w 2290"/>
                  <a:gd name="T49" fmla="*/ 887 h 2387"/>
                  <a:gd name="T50" fmla="*/ 1063 w 2290"/>
                  <a:gd name="T51" fmla="*/ 899 h 2387"/>
                  <a:gd name="T52" fmla="*/ 1174 w 2290"/>
                  <a:gd name="T53" fmla="*/ 896 h 2387"/>
                  <a:gd name="T54" fmla="*/ 1276 w 2290"/>
                  <a:gd name="T55" fmla="*/ 907 h 2387"/>
                  <a:gd name="T56" fmla="*/ 1518 w 2290"/>
                  <a:gd name="T57" fmla="*/ 1001 h 2387"/>
                  <a:gd name="T58" fmla="*/ 1709 w 2290"/>
                  <a:gd name="T59" fmla="*/ 1168 h 2387"/>
                  <a:gd name="T60" fmla="*/ 1835 w 2290"/>
                  <a:gd name="T61" fmla="*/ 1391 h 2387"/>
                  <a:gd name="T62" fmla="*/ 1873 w 2290"/>
                  <a:gd name="T63" fmla="*/ 1584 h 2387"/>
                  <a:gd name="T64" fmla="*/ 1873 w 2290"/>
                  <a:gd name="T65" fmla="*/ 1704 h 2387"/>
                  <a:gd name="T66" fmla="*/ 1845 w 2290"/>
                  <a:gd name="T67" fmla="*/ 1857 h 2387"/>
                  <a:gd name="T68" fmla="*/ 1786 w 2290"/>
                  <a:gd name="T69" fmla="*/ 1996 h 2387"/>
                  <a:gd name="T70" fmla="*/ 1701 w 2290"/>
                  <a:gd name="T71" fmla="*/ 2120 h 2387"/>
                  <a:gd name="T72" fmla="*/ 1594 w 2290"/>
                  <a:gd name="T73" fmla="*/ 2225 h 2387"/>
                  <a:gd name="T74" fmla="*/ 1467 w 2290"/>
                  <a:gd name="T75" fmla="*/ 2306 h 2387"/>
                  <a:gd name="T76" fmla="*/ 1326 w 2290"/>
                  <a:gd name="T77" fmla="*/ 2361 h 2387"/>
                  <a:gd name="T78" fmla="*/ 1172 w 2290"/>
                  <a:gd name="T79" fmla="*/ 2385 h 2387"/>
                  <a:gd name="T80" fmla="*/ 1547 w 2290"/>
                  <a:gd name="T81" fmla="*/ 2387 h 2387"/>
                  <a:gd name="T82" fmla="*/ 1665 w 2290"/>
                  <a:gd name="T83" fmla="*/ 2378 h 2387"/>
                  <a:gd name="T84" fmla="*/ 1813 w 2290"/>
                  <a:gd name="T85" fmla="*/ 2338 h 2387"/>
                  <a:gd name="T86" fmla="*/ 1947 w 2290"/>
                  <a:gd name="T87" fmla="*/ 2268 h 2387"/>
                  <a:gd name="T88" fmla="*/ 2064 w 2290"/>
                  <a:gd name="T89" fmla="*/ 2175 h 2387"/>
                  <a:gd name="T90" fmla="*/ 2160 w 2290"/>
                  <a:gd name="T91" fmla="*/ 2061 h 2387"/>
                  <a:gd name="T92" fmla="*/ 2232 w 2290"/>
                  <a:gd name="T93" fmla="*/ 1929 h 2387"/>
                  <a:gd name="T94" fmla="*/ 2277 w 2290"/>
                  <a:gd name="T95" fmla="*/ 1782 h 2387"/>
                  <a:gd name="T96" fmla="*/ 2290 w 2290"/>
                  <a:gd name="T97" fmla="*/ 1625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0" h="2387">
                    <a:moveTo>
                      <a:pt x="2288" y="1584"/>
                    </a:moveTo>
                    <a:lnTo>
                      <a:pt x="2281" y="1518"/>
                    </a:lnTo>
                    <a:lnTo>
                      <a:pt x="2249" y="1391"/>
                    </a:lnTo>
                    <a:lnTo>
                      <a:pt x="2196" y="1275"/>
                    </a:lnTo>
                    <a:lnTo>
                      <a:pt x="2123" y="1168"/>
                    </a:lnTo>
                    <a:lnTo>
                      <a:pt x="2035" y="1077"/>
                    </a:lnTo>
                    <a:lnTo>
                      <a:pt x="1931" y="1001"/>
                    </a:lnTo>
                    <a:lnTo>
                      <a:pt x="1816" y="945"/>
                    </a:lnTo>
                    <a:lnTo>
                      <a:pt x="1691" y="907"/>
                    </a:lnTo>
                    <a:lnTo>
                      <a:pt x="1624" y="899"/>
                    </a:lnTo>
                    <a:lnTo>
                      <a:pt x="1587" y="896"/>
                    </a:lnTo>
                    <a:lnTo>
                      <a:pt x="1513" y="896"/>
                    </a:lnTo>
                    <a:lnTo>
                      <a:pt x="1477" y="899"/>
                    </a:lnTo>
                    <a:lnTo>
                      <a:pt x="1453" y="899"/>
                    </a:lnTo>
                    <a:lnTo>
                      <a:pt x="1407" y="887"/>
                    </a:lnTo>
                    <a:lnTo>
                      <a:pt x="1368" y="861"/>
                    </a:lnTo>
                    <a:lnTo>
                      <a:pt x="1339" y="824"/>
                    </a:lnTo>
                    <a:lnTo>
                      <a:pt x="1331" y="801"/>
                    </a:lnTo>
                    <a:lnTo>
                      <a:pt x="1315" y="758"/>
                    </a:lnTo>
                    <a:lnTo>
                      <a:pt x="1279" y="674"/>
                    </a:lnTo>
                    <a:lnTo>
                      <a:pt x="1235" y="593"/>
                    </a:lnTo>
                    <a:lnTo>
                      <a:pt x="1187" y="516"/>
                    </a:lnTo>
                    <a:lnTo>
                      <a:pt x="1133" y="444"/>
                    </a:lnTo>
                    <a:lnTo>
                      <a:pt x="1073" y="376"/>
                    </a:lnTo>
                    <a:lnTo>
                      <a:pt x="1009" y="311"/>
                    </a:lnTo>
                    <a:lnTo>
                      <a:pt x="940" y="254"/>
                    </a:lnTo>
                    <a:lnTo>
                      <a:pt x="867" y="200"/>
                    </a:lnTo>
                    <a:lnTo>
                      <a:pt x="789" y="153"/>
                    </a:lnTo>
                    <a:lnTo>
                      <a:pt x="708" y="111"/>
                    </a:lnTo>
                    <a:lnTo>
                      <a:pt x="623" y="75"/>
                    </a:lnTo>
                    <a:lnTo>
                      <a:pt x="536" y="46"/>
                    </a:lnTo>
                    <a:lnTo>
                      <a:pt x="445" y="25"/>
                    </a:lnTo>
                    <a:lnTo>
                      <a:pt x="351" y="9"/>
                    </a:lnTo>
                    <a:lnTo>
                      <a:pt x="256" y="2"/>
                    </a:lnTo>
                    <a:lnTo>
                      <a:pt x="207" y="0"/>
                    </a:lnTo>
                    <a:lnTo>
                      <a:pt x="154" y="2"/>
                    </a:lnTo>
                    <a:lnTo>
                      <a:pt x="50" y="10"/>
                    </a:lnTo>
                    <a:lnTo>
                      <a:pt x="0" y="19"/>
                    </a:lnTo>
                    <a:lnTo>
                      <a:pt x="79" y="35"/>
                    </a:lnTo>
                    <a:lnTo>
                      <a:pt x="232" y="84"/>
                    </a:lnTo>
                    <a:lnTo>
                      <a:pt x="374" y="151"/>
                    </a:lnTo>
                    <a:lnTo>
                      <a:pt x="507" y="238"/>
                    </a:lnTo>
                    <a:lnTo>
                      <a:pt x="625" y="340"/>
                    </a:lnTo>
                    <a:lnTo>
                      <a:pt x="729" y="455"/>
                    </a:lnTo>
                    <a:lnTo>
                      <a:pt x="818" y="585"/>
                    </a:lnTo>
                    <a:lnTo>
                      <a:pt x="888" y="726"/>
                    </a:lnTo>
                    <a:lnTo>
                      <a:pt x="916" y="801"/>
                    </a:lnTo>
                    <a:lnTo>
                      <a:pt x="926" y="824"/>
                    </a:lnTo>
                    <a:lnTo>
                      <a:pt x="955" y="861"/>
                    </a:lnTo>
                    <a:lnTo>
                      <a:pt x="994" y="887"/>
                    </a:lnTo>
                    <a:lnTo>
                      <a:pt x="1040" y="899"/>
                    </a:lnTo>
                    <a:lnTo>
                      <a:pt x="1063" y="899"/>
                    </a:lnTo>
                    <a:lnTo>
                      <a:pt x="1099" y="896"/>
                    </a:lnTo>
                    <a:lnTo>
                      <a:pt x="1174" y="896"/>
                    </a:lnTo>
                    <a:lnTo>
                      <a:pt x="1211" y="899"/>
                    </a:lnTo>
                    <a:lnTo>
                      <a:pt x="1276" y="907"/>
                    </a:lnTo>
                    <a:lnTo>
                      <a:pt x="1403" y="945"/>
                    </a:lnTo>
                    <a:lnTo>
                      <a:pt x="1518" y="1001"/>
                    </a:lnTo>
                    <a:lnTo>
                      <a:pt x="1620" y="1077"/>
                    </a:lnTo>
                    <a:lnTo>
                      <a:pt x="1709" y="1168"/>
                    </a:lnTo>
                    <a:lnTo>
                      <a:pt x="1781" y="1275"/>
                    </a:lnTo>
                    <a:lnTo>
                      <a:pt x="1835" y="1391"/>
                    </a:lnTo>
                    <a:lnTo>
                      <a:pt x="1868" y="1518"/>
                    </a:lnTo>
                    <a:lnTo>
                      <a:pt x="1873" y="1584"/>
                    </a:lnTo>
                    <a:lnTo>
                      <a:pt x="1876" y="1625"/>
                    </a:lnTo>
                    <a:lnTo>
                      <a:pt x="1873" y="1704"/>
                    </a:lnTo>
                    <a:lnTo>
                      <a:pt x="1862" y="1782"/>
                    </a:lnTo>
                    <a:lnTo>
                      <a:pt x="1845" y="1857"/>
                    </a:lnTo>
                    <a:lnTo>
                      <a:pt x="1819" y="1929"/>
                    </a:lnTo>
                    <a:lnTo>
                      <a:pt x="1786" y="1996"/>
                    </a:lnTo>
                    <a:lnTo>
                      <a:pt x="1745" y="2061"/>
                    </a:lnTo>
                    <a:lnTo>
                      <a:pt x="1701" y="2120"/>
                    </a:lnTo>
                    <a:lnTo>
                      <a:pt x="1650" y="2175"/>
                    </a:lnTo>
                    <a:lnTo>
                      <a:pt x="1594" y="2225"/>
                    </a:lnTo>
                    <a:lnTo>
                      <a:pt x="1534" y="2268"/>
                    </a:lnTo>
                    <a:lnTo>
                      <a:pt x="1467" y="2306"/>
                    </a:lnTo>
                    <a:lnTo>
                      <a:pt x="1398" y="2338"/>
                    </a:lnTo>
                    <a:lnTo>
                      <a:pt x="1326" y="2361"/>
                    </a:lnTo>
                    <a:lnTo>
                      <a:pt x="1251" y="2378"/>
                    </a:lnTo>
                    <a:lnTo>
                      <a:pt x="1172" y="2385"/>
                    </a:lnTo>
                    <a:lnTo>
                      <a:pt x="1133" y="2387"/>
                    </a:lnTo>
                    <a:lnTo>
                      <a:pt x="1547" y="2387"/>
                    </a:lnTo>
                    <a:lnTo>
                      <a:pt x="1587" y="2385"/>
                    </a:lnTo>
                    <a:lnTo>
                      <a:pt x="1665" y="2378"/>
                    </a:lnTo>
                    <a:lnTo>
                      <a:pt x="1741" y="2361"/>
                    </a:lnTo>
                    <a:lnTo>
                      <a:pt x="1813" y="2338"/>
                    </a:lnTo>
                    <a:lnTo>
                      <a:pt x="1882" y="2306"/>
                    </a:lnTo>
                    <a:lnTo>
                      <a:pt x="1947" y="2268"/>
                    </a:lnTo>
                    <a:lnTo>
                      <a:pt x="2007" y="2225"/>
                    </a:lnTo>
                    <a:lnTo>
                      <a:pt x="2064" y="2175"/>
                    </a:lnTo>
                    <a:lnTo>
                      <a:pt x="2115" y="2120"/>
                    </a:lnTo>
                    <a:lnTo>
                      <a:pt x="2160" y="2061"/>
                    </a:lnTo>
                    <a:lnTo>
                      <a:pt x="2199" y="1996"/>
                    </a:lnTo>
                    <a:lnTo>
                      <a:pt x="2232" y="1929"/>
                    </a:lnTo>
                    <a:lnTo>
                      <a:pt x="2258" y="1857"/>
                    </a:lnTo>
                    <a:lnTo>
                      <a:pt x="2277" y="1782"/>
                    </a:lnTo>
                    <a:lnTo>
                      <a:pt x="2288" y="1704"/>
                    </a:lnTo>
                    <a:lnTo>
                      <a:pt x="2290" y="1625"/>
                    </a:lnTo>
                    <a:lnTo>
                      <a:pt x="2288" y="1584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4566" y="2680"/>
                <a:ext cx="765" cy="795"/>
              </a:xfrm>
              <a:custGeom>
                <a:avLst/>
                <a:gdLst>
                  <a:gd name="T0" fmla="*/ 1393 w 2295"/>
                  <a:gd name="T1" fmla="*/ 596 h 2387"/>
                  <a:gd name="T2" fmla="*/ 1294 w 2295"/>
                  <a:gd name="T3" fmla="*/ 581 h 2387"/>
                  <a:gd name="T4" fmla="*/ 1181 w 2295"/>
                  <a:gd name="T5" fmla="*/ 507 h 2387"/>
                  <a:gd name="T6" fmla="*/ 1118 w 2295"/>
                  <a:gd name="T7" fmla="*/ 426 h 2387"/>
                  <a:gd name="T8" fmla="*/ 922 w 2295"/>
                  <a:gd name="T9" fmla="*/ 239 h 2387"/>
                  <a:gd name="T10" fmla="*/ 687 w 2295"/>
                  <a:gd name="T11" fmla="*/ 101 h 2387"/>
                  <a:gd name="T12" fmla="*/ 421 w 2295"/>
                  <a:gd name="T13" fmla="*/ 19 h 2387"/>
                  <a:gd name="T14" fmla="*/ 206 w 2295"/>
                  <a:gd name="T15" fmla="*/ 0 h 2387"/>
                  <a:gd name="T16" fmla="*/ 51 w 2295"/>
                  <a:gd name="T17" fmla="*/ 10 h 2387"/>
                  <a:gd name="T18" fmla="*/ 57 w 2295"/>
                  <a:gd name="T19" fmla="*/ 29 h 2387"/>
                  <a:gd name="T20" fmla="*/ 273 w 2295"/>
                  <a:gd name="T21" fmla="*/ 101 h 2387"/>
                  <a:gd name="T22" fmla="*/ 467 w 2295"/>
                  <a:gd name="T23" fmla="*/ 210 h 2387"/>
                  <a:gd name="T24" fmla="*/ 637 w 2295"/>
                  <a:gd name="T25" fmla="*/ 353 h 2387"/>
                  <a:gd name="T26" fmla="*/ 746 w 2295"/>
                  <a:gd name="T27" fmla="*/ 480 h 2387"/>
                  <a:gd name="T28" fmla="*/ 820 w 2295"/>
                  <a:gd name="T29" fmla="*/ 550 h 2387"/>
                  <a:gd name="T30" fmla="*/ 945 w 2295"/>
                  <a:gd name="T31" fmla="*/ 596 h 2387"/>
                  <a:gd name="T32" fmla="*/ 985 w 2295"/>
                  <a:gd name="T33" fmla="*/ 596 h 2387"/>
                  <a:gd name="T34" fmla="*/ 1124 w 2295"/>
                  <a:gd name="T35" fmla="*/ 608 h 2387"/>
                  <a:gd name="T36" fmla="*/ 1297 w 2295"/>
                  <a:gd name="T37" fmla="*/ 653 h 2387"/>
                  <a:gd name="T38" fmla="*/ 1454 w 2295"/>
                  <a:gd name="T39" fmla="*/ 729 h 2387"/>
                  <a:gd name="T40" fmla="*/ 1592 w 2295"/>
                  <a:gd name="T41" fmla="*/ 834 h 2387"/>
                  <a:gd name="T42" fmla="*/ 1707 w 2295"/>
                  <a:gd name="T43" fmla="*/ 964 h 2387"/>
                  <a:gd name="T44" fmla="*/ 1796 w 2295"/>
                  <a:gd name="T45" fmla="*/ 1113 h 2387"/>
                  <a:gd name="T46" fmla="*/ 1855 w 2295"/>
                  <a:gd name="T47" fmla="*/ 1280 h 2387"/>
                  <a:gd name="T48" fmla="*/ 1880 w 2295"/>
                  <a:gd name="T49" fmla="*/ 1461 h 2387"/>
                  <a:gd name="T50" fmla="*/ 1878 w 2295"/>
                  <a:gd name="T51" fmla="*/ 1553 h 2387"/>
                  <a:gd name="T52" fmla="*/ 1848 w 2295"/>
                  <a:gd name="T53" fmla="*/ 1728 h 2387"/>
                  <a:gd name="T54" fmla="*/ 1785 w 2295"/>
                  <a:gd name="T55" fmla="*/ 1891 h 2387"/>
                  <a:gd name="T56" fmla="*/ 1693 w 2295"/>
                  <a:gd name="T57" fmla="*/ 2035 h 2387"/>
                  <a:gd name="T58" fmla="*/ 1575 w 2295"/>
                  <a:gd name="T59" fmla="*/ 2160 h 2387"/>
                  <a:gd name="T60" fmla="*/ 1435 w 2295"/>
                  <a:gd name="T61" fmla="*/ 2261 h 2387"/>
                  <a:gd name="T62" fmla="*/ 1278 w 2295"/>
                  <a:gd name="T63" fmla="*/ 2333 h 2387"/>
                  <a:gd name="T64" fmla="*/ 1106 w 2295"/>
                  <a:gd name="T65" fmla="*/ 2377 h 2387"/>
                  <a:gd name="T66" fmla="*/ 971 w 2295"/>
                  <a:gd name="T67" fmla="*/ 2387 h 2387"/>
                  <a:gd name="T68" fmla="*/ 1430 w 2295"/>
                  <a:gd name="T69" fmla="*/ 2385 h 2387"/>
                  <a:gd name="T70" fmla="*/ 1608 w 2295"/>
                  <a:gd name="T71" fmla="*/ 2359 h 2387"/>
                  <a:gd name="T72" fmla="*/ 1773 w 2295"/>
                  <a:gd name="T73" fmla="*/ 2302 h 2387"/>
                  <a:gd name="T74" fmla="*/ 1922 w 2295"/>
                  <a:gd name="T75" fmla="*/ 2214 h 2387"/>
                  <a:gd name="T76" fmla="*/ 2051 w 2295"/>
                  <a:gd name="T77" fmla="*/ 2100 h 2387"/>
                  <a:gd name="T78" fmla="*/ 2156 w 2295"/>
                  <a:gd name="T79" fmla="*/ 1966 h 2387"/>
                  <a:gd name="T80" fmla="*/ 2234 w 2295"/>
                  <a:gd name="T81" fmla="*/ 1812 h 2387"/>
                  <a:gd name="T82" fmla="*/ 2282 w 2295"/>
                  <a:gd name="T83" fmla="*/ 1642 h 2387"/>
                  <a:gd name="T84" fmla="*/ 2295 w 2295"/>
                  <a:gd name="T85" fmla="*/ 1507 h 2387"/>
                  <a:gd name="T86" fmla="*/ 2286 w 2295"/>
                  <a:gd name="T87" fmla="*/ 1368 h 2387"/>
                  <a:gd name="T88" fmla="*/ 2244 w 2295"/>
                  <a:gd name="T89" fmla="*/ 1194 h 2387"/>
                  <a:gd name="T90" fmla="*/ 2169 w 2295"/>
                  <a:gd name="T91" fmla="*/ 1036 h 2387"/>
                  <a:gd name="T92" fmla="*/ 2067 w 2295"/>
                  <a:gd name="T93" fmla="*/ 896 h 2387"/>
                  <a:gd name="T94" fmla="*/ 1939 w 2295"/>
                  <a:gd name="T95" fmla="*/ 778 h 2387"/>
                  <a:gd name="T96" fmla="*/ 1791 w 2295"/>
                  <a:gd name="T97" fmla="*/ 687 h 2387"/>
                  <a:gd name="T98" fmla="*/ 1625 w 2295"/>
                  <a:gd name="T99" fmla="*/ 625 h 2387"/>
                  <a:gd name="T100" fmla="*/ 1446 w 2295"/>
                  <a:gd name="T101" fmla="*/ 598 h 2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95" h="2387">
                    <a:moveTo>
                      <a:pt x="1399" y="596"/>
                    </a:moveTo>
                    <a:lnTo>
                      <a:pt x="1393" y="596"/>
                    </a:lnTo>
                    <a:lnTo>
                      <a:pt x="1360" y="596"/>
                    </a:lnTo>
                    <a:lnTo>
                      <a:pt x="1294" y="581"/>
                    </a:lnTo>
                    <a:lnTo>
                      <a:pt x="1233" y="550"/>
                    </a:lnTo>
                    <a:lnTo>
                      <a:pt x="1181" y="507"/>
                    </a:lnTo>
                    <a:lnTo>
                      <a:pt x="1160" y="480"/>
                    </a:lnTo>
                    <a:lnTo>
                      <a:pt x="1118" y="426"/>
                    </a:lnTo>
                    <a:lnTo>
                      <a:pt x="1026" y="327"/>
                    </a:lnTo>
                    <a:lnTo>
                      <a:pt x="922" y="239"/>
                    </a:lnTo>
                    <a:lnTo>
                      <a:pt x="808" y="164"/>
                    </a:lnTo>
                    <a:lnTo>
                      <a:pt x="687" y="101"/>
                    </a:lnTo>
                    <a:lnTo>
                      <a:pt x="558" y="52"/>
                    </a:lnTo>
                    <a:lnTo>
                      <a:pt x="421" y="19"/>
                    </a:lnTo>
                    <a:lnTo>
                      <a:pt x="280" y="2"/>
                    </a:lnTo>
                    <a:lnTo>
                      <a:pt x="206" y="0"/>
                    </a:lnTo>
                    <a:lnTo>
                      <a:pt x="153" y="2"/>
                    </a:lnTo>
                    <a:lnTo>
                      <a:pt x="51" y="10"/>
                    </a:lnTo>
                    <a:lnTo>
                      <a:pt x="0" y="19"/>
                    </a:lnTo>
                    <a:lnTo>
                      <a:pt x="57" y="29"/>
                    </a:lnTo>
                    <a:lnTo>
                      <a:pt x="166" y="61"/>
                    </a:lnTo>
                    <a:lnTo>
                      <a:pt x="273" y="101"/>
                    </a:lnTo>
                    <a:lnTo>
                      <a:pt x="372" y="151"/>
                    </a:lnTo>
                    <a:lnTo>
                      <a:pt x="467" y="210"/>
                    </a:lnTo>
                    <a:lnTo>
                      <a:pt x="556" y="278"/>
                    </a:lnTo>
                    <a:lnTo>
                      <a:pt x="637" y="353"/>
                    </a:lnTo>
                    <a:lnTo>
                      <a:pt x="712" y="436"/>
                    </a:lnTo>
                    <a:lnTo>
                      <a:pt x="746" y="480"/>
                    </a:lnTo>
                    <a:lnTo>
                      <a:pt x="768" y="507"/>
                    </a:lnTo>
                    <a:lnTo>
                      <a:pt x="820" y="550"/>
                    </a:lnTo>
                    <a:lnTo>
                      <a:pt x="879" y="581"/>
                    </a:lnTo>
                    <a:lnTo>
                      <a:pt x="945" y="596"/>
                    </a:lnTo>
                    <a:lnTo>
                      <a:pt x="980" y="596"/>
                    </a:lnTo>
                    <a:lnTo>
                      <a:pt x="985" y="596"/>
                    </a:lnTo>
                    <a:lnTo>
                      <a:pt x="1032" y="598"/>
                    </a:lnTo>
                    <a:lnTo>
                      <a:pt x="1124" y="608"/>
                    </a:lnTo>
                    <a:lnTo>
                      <a:pt x="1212" y="625"/>
                    </a:lnTo>
                    <a:lnTo>
                      <a:pt x="1297" y="653"/>
                    </a:lnTo>
                    <a:lnTo>
                      <a:pt x="1377" y="687"/>
                    </a:lnTo>
                    <a:lnTo>
                      <a:pt x="1454" y="729"/>
                    </a:lnTo>
                    <a:lnTo>
                      <a:pt x="1526" y="778"/>
                    </a:lnTo>
                    <a:lnTo>
                      <a:pt x="1592" y="834"/>
                    </a:lnTo>
                    <a:lnTo>
                      <a:pt x="1652" y="896"/>
                    </a:lnTo>
                    <a:lnTo>
                      <a:pt x="1707" y="964"/>
                    </a:lnTo>
                    <a:lnTo>
                      <a:pt x="1756" y="1036"/>
                    </a:lnTo>
                    <a:lnTo>
                      <a:pt x="1796" y="1113"/>
                    </a:lnTo>
                    <a:lnTo>
                      <a:pt x="1829" y="1194"/>
                    </a:lnTo>
                    <a:lnTo>
                      <a:pt x="1855" y="1280"/>
                    </a:lnTo>
                    <a:lnTo>
                      <a:pt x="1873" y="1368"/>
                    </a:lnTo>
                    <a:lnTo>
                      <a:pt x="1880" y="1461"/>
                    </a:lnTo>
                    <a:lnTo>
                      <a:pt x="1880" y="1507"/>
                    </a:lnTo>
                    <a:lnTo>
                      <a:pt x="1878" y="1553"/>
                    </a:lnTo>
                    <a:lnTo>
                      <a:pt x="1868" y="1642"/>
                    </a:lnTo>
                    <a:lnTo>
                      <a:pt x="1848" y="1728"/>
                    </a:lnTo>
                    <a:lnTo>
                      <a:pt x="1821" y="1812"/>
                    </a:lnTo>
                    <a:lnTo>
                      <a:pt x="1785" y="1891"/>
                    </a:lnTo>
                    <a:lnTo>
                      <a:pt x="1742" y="1966"/>
                    </a:lnTo>
                    <a:lnTo>
                      <a:pt x="1693" y="2035"/>
                    </a:lnTo>
                    <a:lnTo>
                      <a:pt x="1636" y="2100"/>
                    </a:lnTo>
                    <a:lnTo>
                      <a:pt x="1575" y="2160"/>
                    </a:lnTo>
                    <a:lnTo>
                      <a:pt x="1507" y="2214"/>
                    </a:lnTo>
                    <a:lnTo>
                      <a:pt x="1435" y="2261"/>
                    </a:lnTo>
                    <a:lnTo>
                      <a:pt x="1358" y="2302"/>
                    </a:lnTo>
                    <a:lnTo>
                      <a:pt x="1278" y="2333"/>
                    </a:lnTo>
                    <a:lnTo>
                      <a:pt x="1194" y="2359"/>
                    </a:lnTo>
                    <a:lnTo>
                      <a:pt x="1106" y="2377"/>
                    </a:lnTo>
                    <a:lnTo>
                      <a:pt x="1017" y="2385"/>
                    </a:lnTo>
                    <a:lnTo>
                      <a:pt x="971" y="2387"/>
                    </a:lnTo>
                    <a:lnTo>
                      <a:pt x="1384" y="2387"/>
                    </a:lnTo>
                    <a:lnTo>
                      <a:pt x="1430" y="2385"/>
                    </a:lnTo>
                    <a:lnTo>
                      <a:pt x="1520" y="2377"/>
                    </a:lnTo>
                    <a:lnTo>
                      <a:pt x="1608" y="2359"/>
                    </a:lnTo>
                    <a:lnTo>
                      <a:pt x="1691" y="2333"/>
                    </a:lnTo>
                    <a:lnTo>
                      <a:pt x="1773" y="2302"/>
                    </a:lnTo>
                    <a:lnTo>
                      <a:pt x="1850" y="2261"/>
                    </a:lnTo>
                    <a:lnTo>
                      <a:pt x="1922" y="2214"/>
                    </a:lnTo>
                    <a:lnTo>
                      <a:pt x="1989" y="2160"/>
                    </a:lnTo>
                    <a:lnTo>
                      <a:pt x="2051" y="2100"/>
                    </a:lnTo>
                    <a:lnTo>
                      <a:pt x="2106" y="2035"/>
                    </a:lnTo>
                    <a:lnTo>
                      <a:pt x="2156" y="1966"/>
                    </a:lnTo>
                    <a:lnTo>
                      <a:pt x="2200" y="1891"/>
                    </a:lnTo>
                    <a:lnTo>
                      <a:pt x="2234" y="1812"/>
                    </a:lnTo>
                    <a:lnTo>
                      <a:pt x="2263" y="1728"/>
                    </a:lnTo>
                    <a:lnTo>
                      <a:pt x="2282" y="1642"/>
                    </a:lnTo>
                    <a:lnTo>
                      <a:pt x="2292" y="1553"/>
                    </a:lnTo>
                    <a:lnTo>
                      <a:pt x="2295" y="1507"/>
                    </a:lnTo>
                    <a:lnTo>
                      <a:pt x="2295" y="1461"/>
                    </a:lnTo>
                    <a:lnTo>
                      <a:pt x="2286" y="1368"/>
                    </a:lnTo>
                    <a:lnTo>
                      <a:pt x="2269" y="1280"/>
                    </a:lnTo>
                    <a:lnTo>
                      <a:pt x="2244" y="1194"/>
                    </a:lnTo>
                    <a:lnTo>
                      <a:pt x="2211" y="1113"/>
                    </a:lnTo>
                    <a:lnTo>
                      <a:pt x="2169" y="1036"/>
                    </a:lnTo>
                    <a:lnTo>
                      <a:pt x="2122" y="964"/>
                    </a:lnTo>
                    <a:lnTo>
                      <a:pt x="2067" y="896"/>
                    </a:lnTo>
                    <a:lnTo>
                      <a:pt x="2007" y="834"/>
                    </a:lnTo>
                    <a:lnTo>
                      <a:pt x="1939" y="778"/>
                    </a:lnTo>
                    <a:lnTo>
                      <a:pt x="1868" y="729"/>
                    </a:lnTo>
                    <a:lnTo>
                      <a:pt x="1791" y="687"/>
                    </a:lnTo>
                    <a:lnTo>
                      <a:pt x="1710" y="653"/>
                    </a:lnTo>
                    <a:lnTo>
                      <a:pt x="1625" y="625"/>
                    </a:lnTo>
                    <a:lnTo>
                      <a:pt x="1537" y="608"/>
                    </a:lnTo>
                    <a:lnTo>
                      <a:pt x="1446" y="598"/>
                    </a:lnTo>
                    <a:lnTo>
                      <a:pt x="1399" y="596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690" y="2818"/>
                <a:ext cx="388" cy="404"/>
              </a:xfrm>
              <a:custGeom>
                <a:avLst/>
                <a:gdLst>
                  <a:gd name="T0" fmla="*/ 1165 w 1165"/>
                  <a:gd name="T1" fmla="*/ 192 h 1210"/>
                  <a:gd name="T2" fmla="*/ 1097 w 1165"/>
                  <a:gd name="T3" fmla="*/ 183 h 1210"/>
                  <a:gd name="T4" fmla="*/ 1027 w 1165"/>
                  <a:gd name="T5" fmla="*/ 180 h 1210"/>
                  <a:gd name="T6" fmla="*/ 1024 w 1165"/>
                  <a:gd name="T7" fmla="*/ 180 h 1210"/>
                  <a:gd name="T8" fmla="*/ 1021 w 1165"/>
                  <a:gd name="T9" fmla="*/ 180 h 1210"/>
                  <a:gd name="T10" fmla="*/ 986 w 1165"/>
                  <a:gd name="T11" fmla="*/ 180 h 1210"/>
                  <a:gd name="T12" fmla="*/ 922 w 1165"/>
                  <a:gd name="T13" fmla="*/ 165 h 1210"/>
                  <a:gd name="T14" fmla="*/ 861 w 1165"/>
                  <a:gd name="T15" fmla="*/ 134 h 1210"/>
                  <a:gd name="T16" fmla="*/ 809 w 1165"/>
                  <a:gd name="T17" fmla="*/ 91 h 1210"/>
                  <a:gd name="T18" fmla="*/ 788 w 1165"/>
                  <a:gd name="T19" fmla="*/ 64 h 1210"/>
                  <a:gd name="T20" fmla="*/ 763 w 1165"/>
                  <a:gd name="T21" fmla="*/ 32 h 1210"/>
                  <a:gd name="T22" fmla="*/ 737 w 1165"/>
                  <a:gd name="T23" fmla="*/ 0 h 1210"/>
                  <a:gd name="T24" fmla="*/ 657 w 1165"/>
                  <a:gd name="T25" fmla="*/ 33 h 1210"/>
                  <a:gd name="T26" fmla="*/ 508 w 1165"/>
                  <a:gd name="T27" fmla="*/ 118 h 1210"/>
                  <a:gd name="T28" fmla="*/ 374 w 1165"/>
                  <a:gd name="T29" fmla="*/ 225 h 1210"/>
                  <a:gd name="T30" fmla="*/ 258 w 1165"/>
                  <a:gd name="T31" fmla="*/ 349 h 1210"/>
                  <a:gd name="T32" fmla="*/ 160 w 1165"/>
                  <a:gd name="T33" fmla="*/ 489 h 1210"/>
                  <a:gd name="T34" fmla="*/ 83 w 1165"/>
                  <a:gd name="T35" fmla="*/ 643 h 1210"/>
                  <a:gd name="T36" fmla="*/ 42 w 1165"/>
                  <a:gd name="T37" fmla="*/ 767 h 1210"/>
                  <a:gd name="T38" fmla="*/ 22 w 1165"/>
                  <a:gd name="T39" fmla="*/ 852 h 1210"/>
                  <a:gd name="T40" fmla="*/ 7 w 1165"/>
                  <a:gd name="T41" fmla="*/ 939 h 1210"/>
                  <a:gd name="T42" fmla="*/ 0 w 1165"/>
                  <a:gd name="T43" fmla="*/ 1030 h 1210"/>
                  <a:gd name="T44" fmla="*/ 0 w 1165"/>
                  <a:gd name="T45" fmla="*/ 1076 h 1210"/>
                  <a:gd name="T46" fmla="*/ 1 w 1165"/>
                  <a:gd name="T47" fmla="*/ 1104 h 1210"/>
                  <a:gd name="T48" fmla="*/ 23 w 1165"/>
                  <a:gd name="T49" fmla="*/ 1151 h 1210"/>
                  <a:gd name="T50" fmla="*/ 59 w 1165"/>
                  <a:gd name="T51" fmla="*/ 1189 h 1210"/>
                  <a:gd name="T52" fmla="*/ 108 w 1165"/>
                  <a:gd name="T53" fmla="*/ 1209 h 1210"/>
                  <a:gd name="T54" fmla="*/ 135 w 1165"/>
                  <a:gd name="T55" fmla="*/ 1210 h 1210"/>
                  <a:gd name="T56" fmla="*/ 163 w 1165"/>
                  <a:gd name="T57" fmla="*/ 1209 h 1210"/>
                  <a:gd name="T58" fmla="*/ 210 w 1165"/>
                  <a:gd name="T59" fmla="*/ 1189 h 1210"/>
                  <a:gd name="T60" fmla="*/ 248 w 1165"/>
                  <a:gd name="T61" fmla="*/ 1151 h 1210"/>
                  <a:gd name="T62" fmla="*/ 268 w 1165"/>
                  <a:gd name="T63" fmla="*/ 1104 h 1210"/>
                  <a:gd name="T64" fmla="*/ 269 w 1165"/>
                  <a:gd name="T65" fmla="*/ 1076 h 1210"/>
                  <a:gd name="T66" fmla="*/ 271 w 1165"/>
                  <a:gd name="T67" fmla="*/ 1030 h 1210"/>
                  <a:gd name="T68" fmla="*/ 279 w 1165"/>
                  <a:gd name="T69" fmla="*/ 941 h 1210"/>
                  <a:gd name="T70" fmla="*/ 298 w 1165"/>
                  <a:gd name="T71" fmla="*/ 854 h 1210"/>
                  <a:gd name="T72" fmla="*/ 324 w 1165"/>
                  <a:gd name="T73" fmla="*/ 772 h 1210"/>
                  <a:gd name="T74" fmla="*/ 357 w 1165"/>
                  <a:gd name="T75" fmla="*/ 693 h 1210"/>
                  <a:gd name="T76" fmla="*/ 397 w 1165"/>
                  <a:gd name="T77" fmla="*/ 618 h 1210"/>
                  <a:gd name="T78" fmla="*/ 445 w 1165"/>
                  <a:gd name="T79" fmla="*/ 548 h 1210"/>
                  <a:gd name="T80" fmla="*/ 500 w 1165"/>
                  <a:gd name="T81" fmla="*/ 481 h 1210"/>
                  <a:gd name="T82" fmla="*/ 560 w 1165"/>
                  <a:gd name="T83" fmla="*/ 422 h 1210"/>
                  <a:gd name="T84" fmla="*/ 625 w 1165"/>
                  <a:gd name="T85" fmla="*/ 368 h 1210"/>
                  <a:gd name="T86" fmla="*/ 696 w 1165"/>
                  <a:gd name="T87" fmla="*/ 320 h 1210"/>
                  <a:gd name="T88" fmla="*/ 770 w 1165"/>
                  <a:gd name="T89" fmla="*/ 278 h 1210"/>
                  <a:gd name="T90" fmla="*/ 850 w 1165"/>
                  <a:gd name="T91" fmla="*/ 245 h 1210"/>
                  <a:gd name="T92" fmla="*/ 933 w 1165"/>
                  <a:gd name="T93" fmla="*/ 219 h 1210"/>
                  <a:gd name="T94" fmla="*/ 1020 w 1165"/>
                  <a:gd name="T95" fmla="*/ 202 h 1210"/>
                  <a:gd name="T96" fmla="*/ 1109 w 1165"/>
                  <a:gd name="T97" fmla="*/ 193 h 1210"/>
                  <a:gd name="T98" fmla="*/ 1154 w 1165"/>
                  <a:gd name="T99" fmla="*/ 192 h 1210"/>
                  <a:gd name="T100" fmla="*/ 1159 w 1165"/>
                  <a:gd name="T101" fmla="*/ 192 h 1210"/>
                  <a:gd name="T102" fmla="*/ 1165 w 1165"/>
                  <a:gd name="T103" fmla="*/ 192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65" h="1210">
                    <a:moveTo>
                      <a:pt x="1165" y="192"/>
                    </a:moveTo>
                    <a:lnTo>
                      <a:pt x="1097" y="183"/>
                    </a:lnTo>
                    <a:lnTo>
                      <a:pt x="1027" y="180"/>
                    </a:lnTo>
                    <a:lnTo>
                      <a:pt x="1024" y="180"/>
                    </a:lnTo>
                    <a:lnTo>
                      <a:pt x="1021" y="180"/>
                    </a:lnTo>
                    <a:lnTo>
                      <a:pt x="986" y="180"/>
                    </a:lnTo>
                    <a:lnTo>
                      <a:pt x="922" y="165"/>
                    </a:lnTo>
                    <a:lnTo>
                      <a:pt x="861" y="134"/>
                    </a:lnTo>
                    <a:lnTo>
                      <a:pt x="809" y="91"/>
                    </a:lnTo>
                    <a:lnTo>
                      <a:pt x="788" y="64"/>
                    </a:lnTo>
                    <a:lnTo>
                      <a:pt x="763" y="32"/>
                    </a:lnTo>
                    <a:lnTo>
                      <a:pt x="737" y="0"/>
                    </a:lnTo>
                    <a:lnTo>
                      <a:pt x="657" y="33"/>
                    </a:lnTo>
                    <a:lnTo>
                      <a:pt x="508" y="118"/>
                    </a:lnTo>
                    <a:lnTo>
                      <a:pt x="374" y="225"/>
                    </a:lnTo>
                    <a:lnTo>
                      <a:pt x="258" y="349"/>
                    </a:lnTo>
                    <a:lnTo>
                      <a:pt x="160" y="489"/>
                    </a:lnTo>
                    <a:lnTo>
                      <a:pt x="83" y="643"/>
                    </a:lnTo>
                    <a:lnTo>
                      <a:pt x="42" y="767"/>
                    </a:lnTo>
                    <a:lnTo>
                      <a:pt x="22" y="852"/>
                    </a:lnTo>
                    <a:lnTo>
                      <a:pt x="7" y="939"/>
                    </a:lnTo>
                    <a:lnTo>
                      <a:pt x="0" y="1030"/>
                    </a:lnTo>
                    <a:lnTo>
                      <a:pt x="0" y="1076"/>
                    </a:lnTo>
                    <a:lnTo>
                      <a:pt x="1" y="1104"/>
                    </a:lnTo>
                    <a:lnTo>
                      <a:pt x="23" y="1151"/>
                    </a:lnTo>
                    <a:lnTo>
                      <a:pt x="59" y="1189"/>
                    </a:lnTo>
                    <a:lnTo>
                      <a:pt x="108" y="1209"/>
                    </a:lnTo>
                    <a:lnTo>
                      <a:pt x="135" y="1210"/>
                    </a:lnTo>
                    <a:lnTo>
                      <a:pt x="163" y="1209"/>
                    </a:lnTo>
                    <a:lnTo>
                      <a:pt x="210" y="1189"/>
                    </a:lnTo>
                    <a:lnTo>
                      <a:pt x="248" y="1151"/>
                    </a:lnTo>
                    <a:lnTo>
                      <a:pt x="268" y="1104"/>
                    </a:lnTo>
                    <a:lnTo>
                      <a:pt x="269" y="1076"/>
                    </a:lnTo>
                    <a:lnTo>
                      <a:pt x="271" y="1030"/>
                    </a:lnTo>
                    <a:lnTo>
                      <a:pt x="279" y="941"/>
                    </a:lnTo>
                    <a:lnTo>
                      <a:pt x="298" y="854"/>
                    </a:lnTo>
                    <a:lnTo>
                      <a:pt x="324" y="772"/>
                    </a:lnTo>
                    <a:lnTo>
                      <a:pt x="357" y="693"/>
                    </a:lnTo>
                    <a:lnTo>
                      <a:pt x="397" y="618"/>
                    </a:lnTo>
                    <a:lnTo>
                      <a:pt x="445" y="548"/>
                    </a:lnTo>
                    <a:lnTo>
                      <a:pt x="500" y="481"/>
                    </a:lnTo>
                    <a:lnTo>
                      <a:pt x="560" y="422"/>
                    </a:lnTo>
                    <a:lnTo>
                      <a:pt x="625" y="368"/>
                    </a:lnTo>
                    <a:lnTo>
                      <a:pt x="696" y="320"/>
                    </a:lnTo>
                    <a:lnTo>
                      <a:pt x="770" y="278"/>
                    </a:lnTo>
                    <a:lnTo>
                      <a:pt x="850" y="245"/>
                    </a:lnTo>
                    <a:lnTo>
                      <a:pt x="933" y="219"/>
                    </a:lnTo>
                    <a:lnTo>
                      <a:pt x="1020" y="202"/>
                    </a:lnTo>
                    <a:lnTo>
                      <a:pt x="1109" y="193"/>
                    </a:lnTo>
                    <a:lnTo>
                      <a:pt x="1154" y="192"/>
                    </a:lnTo>
                    <a:lnTo>
                      <a:pt x="1159" y="192"/>
                    </a:lnTo>
                    <a:lnTo>
                      <a:pt x="1165" y="192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2648" y="2815"/>
                <a:ext cx="343" cy="407"/>
              </a:xfrm>
              <a:custGeom>
                <a:avLst/>
                <a:gdLst>
                  <a:gd name="T0" fmla="*/ 757 w 1027"/>
                  <a:gd name="T1" fmla="*/ 1087 h 1221"/>
                  <a:gd name="T2" fmla="*/ 759 w 1027"/>
                  <a:gd name="T3" fmla="*/ 1115 h 1221"/>
                  <a:gd name="T4" fmla="*/ 779 w 1027"/>
                  <a:gd name="T5" fmla="*/ 1162 h 1221"/>
                  <a:gd name="T6" fmla="*/ 816 w 1027"/>
                  <a:gd name="T7" fmla="*/ 1200 h 1221"/>
                  <a:gd name="T8" fmla="*/ 864 w 1027"/>
                  <a:gd name="T9" fmla="*/ 1220 h 1221"/>
                  <a:gd name="T10" fmla="*/ 891 w 1027"/>
                  <a:gd name="T11" fmla="*/ 1221 h 1221"/>
                  <a:gd name="T12" fmla="*/ 919 w 1027"/>
                  <a:gd name="T13" fmla="*/ 1220 h 1221"/>
                  <a:gd name="T14" fmla="*/ 967 w 1027"/>
                  <a:gd name="T15" fmla="*/ 1200 h 1221"/>
                  <a:gd name="T16" fmla="*/ 1003 w 1027"/>
                  <a:gd name="T17" fmla="*/ 1162 h 1221"/>
                  <a:gd name="T18" fmla="*/ 1025 w 1027"/>
                  <a:gd name="T19" fmla="*/ 1115 h 1221"/>
                  <a:gd name="T20" fmla="*/ 1027 w 1027"/>
                  <a:gd name="T21" fmla="*/ 1087 h 1221"/>
                  <a:gd name="T22" fmla="*/ 1027 w 1027"/>
                  <a:gd name="T23" fmla="*/ 1041 h 1221"/>
                  <a:gd name="T24" fmla="*/ 1019 w 1027"/>
                  <a:gd name="T25" fmla="*/ 950 h 1221"/>
                  <a:gd name="T26" fmla="*/ 998 w 1027"/>
                  <a:gd name="T27" fmla="*/ 819 h 1221"/>
                  <a:gd name="T28" fmla="*/ 944 w 1027"/>
                  <a:gd name="T29" fmla="*/ 652 h 1221"/>
                  <a:gd name="T30" fmla="*/ 870 w 1027"/>
                  <a:gd name="T31" fmla="*/ 498 h 1221"/>
                  <a:gd name="T32" fmla="*/ 773 w 1027"/>
                  <a:gd name="T33" fmla="*/ 357 h 1221"/>
                  <a:gd name="T34" fmla="*/ 658 w 1027"/>
                  <a:gd name="T35" fmla="*/ 230 h 1221"/>
                  <a:gd name="T36" fmla="*/ 525 w 1027"/>
                  <a:gd name="T37" fmla="*/ 122 h 1221"/>
                  <a:gd name="T38" fmla="*/ 378 w 1027"/>
                  <a:gd name="T39" fmla="*/ 34 h 1221"/>
                  <a:gd name="T40" fmla="*/ 301 w 1027"/>
                  <a:gd name="T41" fmla="*/ 0 h 1221"/>
                  <a:gd name="T42" fmla="*/ 269 w 1027"/>
                  <a:gd name="T43" fmla="*/ 36 h 1221"/>
                  <a:gd name="T44" fmla="*/ 239 w 1027"/>
                  <a:gd name="T45" fmla="*/ 75 h 1221"/>
                  <a:gd name="T46" fmla="*/ 217 w 1027"/>
                  <a:gd name="T47" fmla="*/ 102 h 1221"/>
                  <a:gd name="T48" fmla="*/ 165 w 1027"/>
                  <a:gd name="T49" fmla="*/ 145 h 1221"/>
                  <a:gd name="T50" fmla="*/ 105 w 1027"/>
                  <a:gd name="T51" fmla="*/ 176 h 1221"/>
                  <a:gd name="T52" fmla="*/ 40 w 1027"/>
                  <a:gd name="T53" fmla="*/ 191 h 1221"/>
                  <a:gd name="T54" fmla="*/ 5 w 1027"/>
                  <a:gd name="T55" fmla="*/ 191 h 1221"/>
                  <a:gd name="T56" fmla="*/ 0 w 1027"/>
                  <a:gd name="T57" fmla="*/ 191 h 1221"/>
                  <a:gd name="T58" fmla="*/ 39 w 1027"/>
                  <a:gd name="T59" fmla="*/ 200 h 1221"/>
                  <a:gd name="T60" fmla="*/ 118 w 1027"/>
                  <a:gd name="T61" fmla="*/ 220 h 1221"/>
                  <a:gd name="T62" fmla="*/ 193 w 1027"/>
                  <a:gd name="T63" fmla="*/ 246 h 1221"/>
                  <a:gd name="T64" fmla="*/ 265 w 1027"/>
                  <a:gd name="T65" fmla="*/ 279 h 1221"/>
                  <a:gd name="T66" fmla="*/ 332 w 1027"/>
                  <a:gd name="T67" fmla="*/ 320 h 1221"/>
                  <a:gd name="T68" fmla="*/ 397 w 1027"/>
                  <a:gd name="T69" fmla="*/ 364 h 1221"/>
                  <a:gd name="T70" fmla="*/ 486 w 1027"/>
                  <a:gd name="T71" fmla="*/ 441 h 1221"/>
                  <a:gd name="T72" fmla="*/ 587 w 1027"/>
                  <a:gd name="T73" fmla="*/ 559 h 1221"/>
                  <a:gd name="T74" fmla="*/ 649 w 1027"/>
                  <a:gd name="T75" fmla="*/ 659 h 1221"/>
                  <a:gd name="T76" fmla="*/ 684 w 1027"/>
                  <a:gd name="T77" fmla="*/ 730 h 1221"/>
                  <a:gd name="T78" fmla="*/ 713 w 1027"/>
                  <a:gd name="T79" fmla="*/ 805 h 1221"/>
                  <a:gd name="T80" fmla="*/ 734 w 1027"/>
                  <a:gd name="T81" fmla="*/ 883 h 1221"/>
                  <a:gd name="T82" fmla="*/ 749 w 1027"/>
                  <a:gd name="T83" fmla="*/ 962 h 1221"/>
                  <a:gd name="T84" fmla="*/ 756 w 1027"/>
                  <a:gd name="T85" fmla="*/ 1045 h 1221"/>
                  <a:gd name="T86" fmla="*/ 757 w 1027"/>
                  <a:gd name="T87" fmla="*/ 1087 h 1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7" h="1221">
                    <a:moveTo>
                      <a:pt x="757" y="1087"/>
                    </a:moveTo>
                    <a:lnTo>
                      <a:pt x="759" y="1115"/>
                    </a:lnTo>
                    <a:lnTo>
                      <a:pt x="779" y="1162"/>
                    </a:lnTo>
                    <a:lnTo>
                      <a:pt x="816" y="1200"/>
                    </a:lnTo>
                    <a:lnTo>
                      <a:pt x="864" y="1220"/>
                    </a:lnTo>
                    <a:lnTo>
                      <a:pt x="891" y="1221"/>
                    </a:lnTo>
                    <a:lnTo>
                      <a:pt x="919" y="1220"/>
                    </a:lnTo>
                    <a:lnTo>
                      <a:pt x="967" y="1200"/>
                    </a:lnTo>
                    <a:lnTo>
                      <a:pt x="1003" y="1162"/>
                    </a:lnTo>
                    <a:lnTo>
                      <a:pt x="1025" y="1115"/>
                    </a:lnTo>
                    <a:lnTo>
                      <a:pt x="1027" y="1087"/>
                    </a:lnTo>
                    <a:lnTo>
                      <a:pt x="1027" y="1041"/>
                    </a:lnTo>
                    <a:lnTo>
                      <a:pt x="1019" y="950"/>
                    </a:lnTo>
                    <a:lnTo>
                      <a:pt x="998" y="819"/>
                    </a:lnTo>
                    <a:lnTo>
                      <a:pt x="944" y="652"/>
                    </a:lnTo>
                    <a:lnTo>
                      <a:pt x="870" y="498"/>
                    </a:lnTo>
                    <a:lnTo>
                      <a:pt x="773" y="357"/>
                    </a:lnTo>
                    <a:lnTo>
                      <a:pt x="658" y="230"/>
                    </a:lnTo>
                    <a:lnTo>
                      <a:pt x="525" y="122"/>
                    </a:lnTo>
                    <a:lnTo>
                      <a:pt x="378" y="34"/>
                    </a:lnTo>
                    <a:lnTo>
                      <a:pt x="301" y="0"/>
                    </a:lnTo>
                    <a:lnTo>
                      <a:pt x="269" y="36"/>
                    </a:lnTo>
                    <a:lnTo>
                      <a:pt x="239" y="75"/>
                    </a:lnTo>
                    <a:lnTo>
                      <a:pt x="217" y="102"/>
                    </a:lnTo>
                    <a:lnTo>
                      <a:pt x="165" y="145"/>
                    </a:lnTo>
                    <a:lnTo>
                      <a:pt x="105" y="176"/>
                    </a:lnTo>
                    <a:lnTo>
                      <a:pt x="40" y="191"/>
                    </a:lnTo>
                    <a:lnTo>
                      <a:pt x="5" y="191"/>
                    </a:lnTo>
                    <a:lnTo>
                      <a:pt x="0" y="191"/>
                    </a:lnTo>
                    <a:lnTo>
                      <a:pt x="39" y="200"/>
                    </a:lnTo>
                    <a:lnTo>
                      <a:pt x="118" y="220"/>
                    </a:lnTo>
                    <a:lnTo>
                      <a:pt x="193" y="246"/>
                    </a:lnTo>
                    <a:lnTo>
                      <a:pt x="265" y="279"/>
                    </a:lnTo>
                    <a:lnTo>
                      <a:pt x="332" y="320"/>
                    </a:lnTo>
                    <a:lnTo>
                      <a:pt x="397" y="364"/>
                    </a:lnTo>
                    <a:lnTo>
                      <a:pt x="486" y="441"/>
                    </a:lnTo>
                    <a:lnTo>
                      <a:pt x="587" y="559"/>
                    </a:lnTo>
                    <a:lnTo>
                      <a:pt x="649" y="659"/>
                    </a:lnTo>
                    <a:lnTo>
                      <a:pt x="684" y="730"/>
                    </a:lnTo>
                    <a:lnTo>
                      <a:pt x="713" y="805"/>
                    </a:lnTo>
                    <a:lnTo>
                      <a:pt x="734" y="883"/>
                    </a:lnTo>
                    <a:lnTo>
                      <a:pt x="749" y="962"/>
                    </a:lnTo>
                    <a:lnTo>
                      <a:pt x="756" y="1045"/>
                    </a:lnTo>
                    <a:lnTo>
                      <a:pt x="757" y="1087"/>
                    </a:lnTo>
                    <a:close/>
                  </a:path>
                </a:pathLst>
              </a:custGeom>
              <a:solidFill>
                <a:srgbClr val="DDEA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6" name="직선 연결선 25"/>
            <p:cNvCxnSpPr/>
            <p:nvPr/>
          </p:nvCxnSpPr>
          <p:spPr>
            <a:xfrm rot="19800000" flipV="1">
              <a:off x="5318371" y="198732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5066907" y="1856048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721118" y="2124440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6561336" y="1802502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4893241" y="212825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7017609" y="1964925"/>
              <a:ext cx="30069" cy="135235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518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소개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1152D2-080E-4814-B853-C47E174E8919}"/>
              </a:ext>
            </a:extLst>
          </p:cNvPr>
          <p:cNvSpPr txBox="1"/>
          <p:nvPr/>
        </p:nvSpPr>
        <p:spPr>
          <a:xfrm>
            <a:off x="3605319" y="4319735"/>
            <a:ext cx="606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쿠키런을 모티브로 한 </a:t>
            </a:r>
            <a:r>
              <a:rPr lang="ko-KR" altLang="en-US" sz="2800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러닝 액션 게임</a:t>
            </a:r>
          </a:p>
        </p:txBody>
      </p:sp>
      <p:pic>
        <p:nvPicPr>
          <p:cNvPr id="1026" name="Picture 2" descr="external/i0.wp.c...">
            <a:extLst>
              <a:ext uri="{FF2B5EF4-FFF2-40B4-BE49-F238E27FC236}">
                <a16:creationId xmlns:a16="http://schemas.microsoft.com/office/drawing/2014/main" id="{33FC80DA-3345-40D5-973A-8AC4AA6E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07" y="1464678"/>
            <a:ext cx="2106586" cy="21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265FB04-E2FE-4695-94C9-D531A2A07E0F}"/>
              </a:ext>
            </a:extLst>
          </p:cNvPr>
          <p:cNvSpPr/>
          <p:nvPr/>
        </p:nvSpPr>
        <p:spPr>
          <a:xfrm>
            <a:off x="2916454" y="4366214"/>
            <a:ext cx="577516" cy="430262"/>
          </a:xfrm>
          <a:prstGeom prst="rightArrow">
            <a:avLst/>
          </a:prstGeom>
          <a:solidFill>
            <a:srgbClr val="FCB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2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도구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89899-758B-4098-A79D-9CDEDB89B6C8}"/>
              </a:ext>
            </a:extLst>
          </p:cNvPr>
          <p:cNvSpPr txBox="1"/>
          <p:nvPr/>
        </p:nvSpPr>
        <p:spPr>
          <a:xfrm>
            <a:off x="1243858" y="1248650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C4806-62F2-4047-AD3E-F9E786141AB9}"/>
              </a:ext>
            </a:extLst>
          </p:cNvPr>
          <p:cNvSpPr txBox="1"/>
          <p:nvPr/>
        </p:nvSpPr>
        <p:spPr>
          <a:xfrm>
            <a:off x="5288959" y="1201308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도구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0E0FA-B0D0-433E-86A3-F9477735A3DD}"/>
              </a:ext>
            </a:extLst>
          </p:cNvPr>
          <p:cNvSpPr txBox="1"/>
          <p:nvPr/>
        </p:nvSpPr>
        <p:spPr>
          <a:xfrm>
            <a:off x="9294722" y="1184924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도구 </a:t>
            </a:r>
          </a:p>
        </p:txBody>
      </p:sp>
      <p:pic>
        <p:nvPicPr>
          <p:cNvPr id="1026" name="Picture 2" descr="JAVA 8 New Features – CloudNesil">
            <a:extLst>
              <a:ext uri="{FF2B5EF4-FFF2-40B4-BE49-F238E27FC236}">
                <a16:creationId xmlns:a16="http://schemas.microsoft.com/office/drawing/2014/main" id="{4F76AE4E-2831-4C2D-A457-631B7892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44" y="1844320"/>
            <a:ext cx="1454969" cy="15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 - INI 파일 쓰기 : 네이버 블로그">
            <a:extLst>
              <a:ext uri="{FF2B5EF4-FFF2-40B4-BE49-F238E27FC236}">
                <a16:creationId xmlns:a16="http://schemas.microsoft.com/office/drawing/2014/main" id="{332E4D05-A0A5-4D83-812A-1A1AE680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1" y="4258995"/>
            <a:ext cx="3034748" cy="7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 - 리브레 위키">
            <a:extLst>
              <a:ext uri="{FF2B5EF4-FFF2-40B4-BE49-F238E27FC236}">
                <a16:creationId xmlns:a16="http://schemas.microsoft.com/office/drawing/2014/main" id="{2B89ABF9-43A3-4E7A-9DDE-7A675B06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96" y="2245034"/>
            <a:ext cx="2469046" cy="10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깃초 설명서] 1. Let's git it">
            <a:extLst>
              <a:ext uri="{FF2B5EF4-FFF2-40B4-BE49-F238E27FC236}">
                <a16:creationId xmlns:a16="http://schemas.microsoft.com/office/drawing/2014/main" id="{E354F879-3FDA-41AB-8DCE-6F574704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60" y="3815517"/>
            <a:ext cx="3751177" cy="17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어도비 포토샵 - 위키백과, 우리 모두의 백과사전">
            <a:extLst>
              <a:ext uri="{FF2B5EF4-FFF2-40B4-BE49-F238E27FC236}">
                <a16:creationId xmlns:a16="http://schemas.microsoft.com/office/drawing/2014/main" id="{B8E9E5E4-0421-4BAA-9FDD-26BF18F4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722" y="2244432"/>
            <a:ext cx="1191061" cy="116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아이패드를 샀으면 그림을 그려야지! 프로크리에이트(procreate) : 네이버 블로그">
            <a:extLst>
              <a:ext uri="{FF2B5EF4-FFF2-40B4-BE49-F238E27FC236}">
                <a16:creationId xmlns:a16="http://schemas.microsoft.com/office/drawing/2014/main" id="{022D3AB6-58F5-4D35-BBC6-45C06550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006" y="4239085"/>
            <a:ext cx="1411356" cy="15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E8F610-0C56-4B0E-8BB9-B8BB32E25F0A}"/>
              </a:ext>
            </a:extLst>
          </p:cNvPr>
          <p:cNvSpPr txBox="1"/>
          <p:nvPr/>
        </p:nvSpPr>
        <p:spPr>
          <a:xfrm>
            <a:off x="1680522" y="3457330"/>
            <a:ext cx="145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Java 8</a:t>
            </a:r>
            <a:endParaRPr lang="ko-KR" altLang="en-US">
              <a:highlight>
                <a:srgbClr val="FCB484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67658-78B7-48C8-B506-2517BBD39CEE}"/>
              </a:ext>
            </a:extLst>
          </p:cNvPr>
          <p:cNvSpPr txBox="1"/>
          <p:nvPr/>
        </p:nvSpPr>
        <p:spPr>
          <a:xfrm>
            <a:off x="1639957" y="5184553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이클립스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63666-5E26-4F56-9A6A-25F70839E194}"/>
              </a:ext>
            </a:extLst>
          </p:cNvPr>
          <p:cNvSpPr txBox="1"/>
          <p:nvPr/>
        </p:nvSpPr>
        <p:spPr>
          <a:xfrm>
            <a:off x="5893619" y="3448656"/>
            <a:ext cx="109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</a:t>
            </a:r>
            <a:endParaRPr lang="ko-KR" altLang="en-US">
              <a:highlight>
                <a:srgbClr val="FCB484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75680-2018-408F-BA94-8A340A5A3DD4}"/>
              </a:ext>
            </a:extLst>
          </p:cNvPr>
          <p:cNvSpPr txBox="1"/>
          <p:nvPr/>
        </p:nvSpPr>
        <p:spPr>
          <a:xfrm>
            <a:off x="5833521" y="517670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ko-KR" altLang="en-US">
              <a:highlight>
                <a:srgbClr val="FCB484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C21E4-DFE4-4774-AA27-45AC6BF64D1E}"/>
              </a:ext>
            </a:extLst>
          </p:cNvPr>
          <p:cNvSpPr txBox="1"/>
          <p:nvPr/>
        </p:nvSpPr>
        <p:spPr>
          <a:xfrm>
            <a:off x="9445913" y="359220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포토샵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9AD75-48B4-400F-BB66-119518A26950}"/>
              </a:ext>
            </a:extLst>
          </p:cNvPr>
          <p:cNvSpPr txBox="1"/>
          <p:nvPr/>
        </p:nvSpPr>
        <p:spPr>
          <a:xfrm>
            <a:off x="9118648" y="5810729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프로크리에이트</a:t>
            </a:r>
            <a:endParaRPr lang="en-US" altLang="ko-KR">
              <a:highlight>
                <a:srgbClr val="FCB484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>
                <a:highlight>
                  <a:srgbClr val="FCB484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(iPad)</a:t>
            </a:r>
            <a:endParaRPr lang="ko-KR" altLang="en-US">
              <a:highlight>
                <a:srgbClr val="FCB484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63F0DE-1EEE-4CFA-A994-D685ABDBDB75}"/>
              </a:ext>
            </a:extLst>
          </p:cNvPr>
          <p:cNvCxnSpPr/>
          <p:nvPr/>
        </p:nvCxnSpPr>
        <p:spPr>
          <a:xfrm>
            <a:off x="4032985" y="998677"/>
            <a:ext cx="0" cy="5236837"/>
          </a:xfrm>
          <a:prstGeom prst="line">
            <a:avLst/>
          </a:prstGeom>
          <a:ln w="76200">
            <a:solidFill>
              <a:srgbClr val="FCB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306B12F-DFA7-40F0-932D-4FAD6D90C803}"/>
              </a:ext>
            </a:extLst>
          </p:cNvPr>
          <p:cNvCxnSpPr>
            <a:cxnSpLocks/>
          </p:cNvCxnSpPr>
          <p:nvPr/>
        </p:nvCxnSpPr>
        <p:spPr>
          <a:xfrm>
            <a:off x="8306602" y="998677"/>
            <a:ext cx="0" cy="5132616"/>
          </a:xfrm>
          <a:prstGeom prst="line">
            <a:avLst/>
          </a:prstGeom>
          <a:ln w="76200">
            <a:solidFill>
              <a:srgbClr val="FCB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04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초안 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1039B8-F62B-48E0-9D1D-BF03475B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34" y="1539095"/>
            <a:ext cx="7654519" cy="41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구동 방식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8B829-E151-442E-AEF7-68ABEB61DD26}"/>
              </a:ext>
            </a:extLst>
          </p:cNvPr>
          <p:cNvSpPr txBox="1"/>
          <p:nvPr/>
        </p:nvSpPr>
        <p:spPr>
          <a:xfrm>
            <a:off x="2721782" y="5591473"/>
            <a:ext cx="6947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맵은 왼쪽 방향 으로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캐릭터는 상하로 움직임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025F3-D8B2-4A7F-B5AC-3D952741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361" y="1149014"/>
            <a:ext cx="6018320" cy="4036753"/>
          </a:xfrm>
          <a:prstGeom prst="rect">
            <a:avLst/>
          </a:prstGeom>
        </p:spPr>
      </p:pic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5251B9CF-4630-417B-AA0D-8B76E072883A}"/>
              </a:ext>
            </a:extLst>
          </p:cNvPr>
          <p:cNvSpPr/>
          <p:nvPr/>
        </p:nvSpPr>
        <p:spPr>
          <a:xfrm>
            <a:off x="3686476" y="3089709"/>
            <a:ext cx="423511" cy="789272"/>
          </a:xfrm>
          <a:prstGeom prst="up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F0AFC97-7ECB-4063-92D9-CD0DC47032BF}"/>
              </a:ext>
            </a:extLst>
          </p:cNvPr>
          <p:cNvSpPr/>
          <p:nvPr/>
        </p:nvSpPr>
        <p:spPr>
          <a:xfrm>
            <a:off x="2954956" y="3878981"/>
            <a:ext cx="847023" cy="37356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2D835E0B-0E05-4887-A158-9D39519F5338}"/>
              </a:ext>
            </a:extLst>
          </p:cNvPr>
          <p:cNvSpPr/>
          <p:nvPr/>
        </p:nvSpPr>
        <p:spPr>
          <a:xfrm>
            <a:off x="7143013" y="4628398"/>
            <a:ext cx="1388807" cy="50259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9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각자 맡은 파트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E55500-5837-4907-BEBE-1EAA537FE07A}"/>
              </a:ext>
            </a:extLst>
          </p:cNvPr>
          <p:cNvSpPr txBox="1"/>
          <p:nvPr/>
        </p:nvSpPr>
        <p:spPr>
          <a:xfrm>
            <a:off x="1339192" y="199803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화면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전반적인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endParaRPr lang="ko-KR" altLang="en-US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45371-8490-489E-A131-4F2CE039A954}"/>
              </a:ext>
            </a:extLst>
          </p:cNvPr>
          <p:cNvSpPr txBox="1"/>
          <p:nvPr/>
        </p:nvSpPr>
        <p:spPr>
          <a:xfrm>
            <a:off x="1430165" y="2560287"/>
            <a:ext cx="213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김혜리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001F1B-EB9D-4028-836B-C61B75BB8C75}"/>
              </a:ext>
            </a:extLst>
          </p:cNvPr>
          <p:cNvSpPr txBox="1"/>
          <p:nvPr/>
        </p:nvSpPr>
        <p:spPr>
          <a:xfrm>
            <a:off x="1339192" y="353361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결과 화면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랭킹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15371-9AF3-41A8-A631-87446E21F07F}"/>
              </a:ext>
            </a:extLst>
          </p:cNvPr>
          <p:cNvSpPr txBox="1"/>
          <p:nvPr/>
        </p:nvSpPr>
        <p:spPr>
          <a:xfrm>
            <a:off x="1430165" y="3995277"/>
            <a:ext cx="4335589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결과 패널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이주현</a:t>
            </a:r>
            <a:endParaRPr lang="en-US" altLang="ko-KR" sz="2000" b="1">
              <a:highlight>
                <a:srgbClr val="FCB484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입출력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표시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양종문</a:t>
            </a:r>
            <a:r>
              <a:rPr lang="en-US" altLang="ko-KR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이주현</a:t>
            </a:r>
            <a:endParaRPr lang="en-US" altLang="ko-KR" sz="2000" b="1">
              <a:highlight>
                <a:srgbClr val="FCB484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랭킹 패널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양종문</a:t>
            </a:r>
          </a:p>
        </p:txBody>
      </p:sp>
    </p:spTree>
    <p:extLst>
      <p:ext uri="{BB962C8B-B14F-4D97-AF65-F5344CB8AC3E}">
        <p14:creationId xmlns:p14="http://schemas.microsoft.com/office/powerpoint/2010/main" val="225724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각자 맡은 파트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E55500-5837-4907-BEBE-1EAA537FE07A}"/>
              </a:ext>
            </a:extLst>
          </p:cNvPr>
          <p:cNvSpPr txBox="1"/>
          <p:nvPr/>
        </p:nvSpPr>
        <p:spPr>
          <a:xfrm>
            <a:off x="1339192" y="1199137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진행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75E66-3357-4FCA-9528-BA0A6A170376}"/>
              </a:ext>
            </a:extLst>
          </p:cNvPr>
          <p:cNvSpPr txBox="1"/>
          <p:nvPr/>
        </p:nvSpPr>
        <p:spPr>
          <a:xfrm>
            <a:off x="1349684" y="1770280"/>
            <a:ext cx="10605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흘러가게 하기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스테이지 화면 전환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젤리 먹기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장애물 부딪히기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스테이지 화면전환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남제현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45931-A913-4AF7-9AD6-32C3BB1031F7}"/>
              </a:ext>
            </a:extLst>
          </p:cNvPr>
          <p:cNvSpPr txBox="1"/>
          <p:nvPr/>
        </p:nvSpPr>
        <p:spPr>
          <a:xfrm>
            <a:off x="1313996" y="2903653"/>
            <a:ext cx="3517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 배치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남제현</a:t>
            </a:r>
            <a:r>
              <a:rPr lang="en-US" altLang="ko-KR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A3D45-82EC-457C-9E42-225ED564C231}"/>
              </a:ext>
            </a:extLst>
          </p:cNvPr>
          <p:cNvSpPr txBox="1"/>
          <p:nvPr/>
        </p:nvSpPr>
        <p:spPr>
          <a:xfrm>
            <a:off x="1313996" y="3449953"/>
            <a:ext cx="365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중력 구현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 구현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서지영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959B1-9C0C-434C-9D7C-75B3D90BE23B}"/>
              </a:ext>
            </a:extLst>
          </p:cNvPr>
          <p:cNvSpPr txBox="1"/>
          <p:nvPr/>
        </p:nvSpPr>
        <p:spPr>
          <a:xfrm>
            <a:off x="1335763" y="4055714"/>
            <a:ext cx="5401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점프 구현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부딪힐때 깜박이기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이채웅</a:t>
            </a:r>
            <a:r>
              <a:rPr lang="en-US" altLang="ko-KR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서지영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DA172-C34A-4AA3-8715-3586800E5CDC}"/>
              </a:ext>
            </a:extLst>
          </p:cNvPr>
          <p:cNvSpPr txBox="1"/>
          <p:nvPr/>
        </p:nvSpPr>
        <p:spPr>
          <a:xfrm>
            <a:off x="1354243" y="4638715"/>
            <a:ext cx="8621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점프 제한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 깎이기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무적 상태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체력바 생성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젤리 섭취시 점수 반영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페이드인아웃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구멍에 빠질 시 게임 오버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양종문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6E4211-D4D2-45E5-B255-600AE388B9CB}"/>
              </a:ext>
            </a:extLst>
          </p:cNvPr>
          <p:cNvSpPr txBox="1"/>
          <p:nvPr/>
        </p:nvSpPr>
        <p:spPr>
          <a:xfrm>
            <a:off x="1364448" y="6059808"/>
            <a:ext cx="506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남은 체력 당 비율 점수 반영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양종문</a:t>
            </a:r>
            <a:r>
              <a:rPr lang="en-US" altLang="ko-KR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ECC9E-E029-4375-BA97-046EB8CE38C5}"/>
              </a:ext>
            </a:extLst>
          </p:cNvPr>
          <p:cNvSpPr txBox="1"/>
          <p:nvPr/>
        </p:nvSpPr>
        <p:spPr>
          <a:xfrm>
            <a:off x="1349684" y="5515452"/>
            <a:ext cx="3498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히트박스 적용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남제현</a:t>
            </a:r>
            <a:r>
              <a:rPr lang="en-US" altLang="ko-KR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서지영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4639B-2FE4-403A-9321-E2CC573A0FC1}"/>
              </a:ext>
            </a:extLst>
          </p:cNvPr>
          <p:cNvSpPr txBox="1"/>
          <p:nvPr/>
        </p:nvSpPr>
        <p:spPr>
          <a:xfrm>
            <a:off x="1349684" y="2349601"/>
            <a:ext cx="408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추가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띄우기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김혜리</a:t>
            </a:r>
          </a:p>
        </p:txBody>
      </p:sp>
    </p:spTree>
    <p:extLst>
      <p:ext uri="{BB962C8B-B14F-4D97-AF65-F5344CB8AC3E}">
        <p14:creationId xmlns:p14="http://schemas.microsoft.com/office/powerpoint/2010/main" val="145688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7559" y="740200"/>
            <a:ext cx="11707374" cy="5897666"/>
          </a:xfrm>
          <a:prstGeom prst="rect">
            <a:avLst/>
          </a:prstGeom>
          <a:solidFill>
            <a:schemeClr val="bg1"/>
          </a:solidFill>
          <a:ln w="41275">
            <a:solidFill>
              <a:srgbClr val="D99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88367" y="145506"/>
            <a:ext cx="1346375" cy="853171"/>
            <a:chOff x="2350" y="1586"/>
            <a:chExt cx="2981" cy="1889"/>
          </a:xfrm>
          <a:effectLst>
            <a:outerShdw blurRad="152400" dist="38100" dir="5400000" algn="t" rotWithShape="0">
              <a:prstClr val="black">
                <a:alpha val="19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667" y="1845"/>
              <a:ext cx="2347" cy="1058"/>
            </a:xfrm>
            <a:custGeom>
              <a:avLst/>
              <a:gdLst>
                <a:gd name="T0" fmla="*/ 7025 w 7040"/>
                <a:gd name="T1" fmla="*/ 2908 h 3175"/>
                <a:gd name="T2" fmla="*/ 6953 w 7040"/>
                <a:gd name="T3" fmla="*/ 2599 h 3175"/>
                <a:gd name="T4" fmla="*/ 6854 w 7040"/>
                <a:gd name="T5" fmla="*/ 2299 h 3175"/>
                <a:gd name="T6" fmla="*/ 6730 w 7040"/>
                <a:gd name="T7" fmla="*/ 2013 h 3175"/>
                <a:gd name="T8" fmla="*/ 6543 w 7040"/>
                <a:gd name="T9" fmla="*/ 1673 h 3175"/>
                <a:gd name="T10" fmla="*/ 6171 w 7040"/>
                <a:gd name="T11" fmla="*/ 1180 h 3175"/>
                <a:gd name="T12" fmla="*/ 5722 w 7040"/>
                <a:gd name="T13" fmla="*/ 759 h 3175"/>
                <a:gd name="T14" fmla="*/ 5272 w 7040"/>
                <a:gd name="T15" fmla="*/ 460 h 3175"/>
                <a:gd name="T16" fmla="*/ 4996 w 7040"/>
                <a:gd name="T17" fmla="*/ 319 h 3175"/>
                <a:gd name="T18" fmla="*/ 4705 w 7040"/>
                <a:gd name="T19" fmla="*/ 201 h 3175"/>
                <a:gd name="T20" fmla="*/ 4403 w 7040"/>
                <a:gd name="T21" fmla="*/ 110 h 3175"/>
                <a:gd name="T22" fmla="*/ 4090 w 7040"/>
                <a:gd name="T23" fmla="*/ 45 h 3175"/>
                <a:gd name="T24" fmla="*/ 3767 w 7040"/>
                <a:gd name="T25" fmla="*/ 8 h 3175"/>
                <a:gd name="T26" fmla="*/ 3520 w 7040"/>
                <a:gd name="T27" fmla="*/ 0 h 3175"/>
                <a:gd name="T28" fmla="*/ 3272 w 7040"/>
                <a:gd name="T29" fmla="*/ 8 h 3175"/>
                <a:gd name="T30" fmla="*/ 2949 w 7040"/>
                <a:gd name="T31" fmla="*/ 45 h 3175"/>
                <a:gd name="T32" fmla="*/ 2637 w 7040"/>
                <a:gd name="T33" fmla="*/ 110 h 3175"/>
                <a:gd name="T34" fmla="*/ 2334 w 7040"/>
                <a:gd name="T35" fmla="*/ 201 h 3175"/>
                <a:gd name="T36" fmla="*/ 2043 w 7040"/>
                <a:gd name="T37" fmla="*/ 319 h 3175"/>
                <a:gd name="T38" fmla="*/ 1767 w 7040"/>
                <a:gd name="T39" fmla="*/ 460 h 3175"/>
                <a:gd name="T40" fmla="*/ 1318 w 7040"/>
                <a:gd name="T41" fmla="*/ 759 h 3175"/>
                <a:gd name="T42" fmla="*/ 868 w 7040"/>
                <a:gd name="T43" fmla="*/ 1180 h 3175"/>
                <a:gd name="T44" fmla="*/ 497 w 7040"/>
                <a:gd name="T45" fmla="*/ 1673 h 3175"/>
                <a:gd name="T46" fmla="*/ 308 w 7040"/>
                <a:gd name="T47" fmla="*/ 2013 h 3175"/>
                <a:gd name="T48" fmla="*/ 186 w 7040"/>
                <a:gd name="T49" fmla="*/ 2299 h 3175"/>
                <a:gd name="T50" fmla="*/ 86 w 7040"/>
                <a:gd name="T51" fmla="*/ 2599 h 3175"/>
                <a:gd name="T52" fmla="*/ 14 w 7040"/>
                <a:gd name="T53" fmla="*/ 2908 h 3175"/>
                <a:gd name="T54" fmla="*/ 0 w 7040"/>
                <a:gd name="T55" fmla="*/ 3175 h 3175"/>
                <a:gd name="T56" fmla="*/ 1596 w 7040"/>
                <a:gd name="T57" fmla="*/ 2417 h 3175"/>
                <a:gd name="T58" fmla="*/ 1692 w 7040"/>
                <a:gd name="T59" fmla="*/ 2208 h 3175"/>
                <a:gd name="T60" fmla="*/ 1855 w 7040"/>
                <a:gd name="T61" fmla="*/ 1952 h 3175"/>
                <a:gd name="T62" fmla="*/ 2054 w 7040"/>
                <a:gd name="T63" fmla="*/ 1722 h 3175"/>
                <a:gd name="T64" fmla="*/ 2283 w 7040"/>
                <a:gd name="T65" fmla="*/ 1523 h 3175"/>
                <a:gd name="T66" fmla="*/ 2539 w 7040"/>
                <a:gd name="T67" fmla="*/ 1359 h 3175"/>
                <a:gd name="T68" fmla="*/ 2820 w 7040"/>
                <a:gd name="T69" fmla="*/ 1235 h 3175"/>
                <a:gd name="T70" fmla="*/ 3121 w 7040"/>
                <a:gd name="T71" fmla="*/ 1151 h 3175"/>
                <a:gd name="T72" fmla="*/ 3438 w 7040"/>
                <a:gd name="T73" fmla="*/ 1114 h 3175"/>
                <a:gd name="T74" fmla="*/ 3602 w 7040"/>
                <a:gd name="T75" fmla="*/ 1114 h 3175"/>
                <a:gd name="T76" fmla="*/ 3919 w 7040"/>
                <a:gd name="T77" fmla="*/ 1151 h 3175"/>
                <a:gd name="T78" fmla="*/ 4220 w 7040"/>
                <a:gd name="T79" fmla="*/ 1235 h 3175"/>
                <a:gd name="T80" fmla="*/ 4501 w 7040"/>
                <a:gd name="T81" fmla="*/ 1359 h 3175"/>
                <a:gd name="T82" fmla="*/ 4757 w 7040"/>
                <a:gd name="T83" fmla="*/ 1523 h 3175"/>
                <a:gd name="T84" fmla="*/ 4986 w 7040"/>
                <a:gd name="T85" fmla="*/ 1722 h 3175"/>
                <a:gd name="T86" fmla="*/ 5185 w 7040"/>
                <a:gd name="T87" fmla="*/ 1952 h 3175"/>
                <a:gd name="T88" fmla="*/ 5347 w 7040"/>
                <a:gd name="T89" fmla="*/ 2208 h 3175"/>
                <a:gd name="T90" fmla="*/ 5444 w 7040"/>
                <a:gd name="T91" fmla="*/ 2417 h 3175"/>
                <a:gd name="T92" fmla="*/ 7040 w 7040"/>
                <a:gd name="T93" fmla="*/ 3175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0" h="3175">
                  <a:moveTo>
                    <a:pt x="7040" y="2988"/>
                  </a:moveTo>
                  <a:lnTo>
                    <a:pt x="7025" y="2908"/>
                  </a:lnTo>
                  <a:lnTo>
                    <a:pt x="6994" y="2751"/>
                  </a:lnTo>
                  <a:lnTo>
                    <a:pt x="6953" y="2599"/>
                  </a:lnTo>
                  <a:lnTo>
                    <a:pt x="6907" y="2447"/>
                  </a:lnTo>
                  <a:lnTo>
                    <a:pt x="6854" y="2299"/>
                  </a:lnTo>
                  <a:lnTo>
                    <a:pt x="6796" y="2154"/>
                  </a:lnTo>
                  <a:lnTo>
                    <a:pt x="6730" y="2013"/>
                  </a:lnTo>
                  <a:lnTo>
                    <a:pt x="6659" y="1874"/>
                  </a:lnTo>
                  <a:lnTo>
                    <a:pt x="6543" y="1673"/>
                  </a:lnTo>
                  <a:lnTo>
                    <a:pt x="6368" y="1418"/>
                  </a:lnTo>
                  <a:lnTo>
                    <a:pt x="6171" y="1180"/>
                  </a:lnTo>
                  <a:lnTo>
                    <a:pt x="5957" y="960"/>
                  </a:lnTo>
                  <a:lnTo>
                    <a:pt x="5722" y="759"/>
                  </a:lnTo>
                  <a:lnTo>
                    <a:pt x="5471" y="579"/>
                  </a:lnTo>
                  <a:lnTo>
                    <a:pt x="5272" y="460"/>
                  </a:lnTo>
                  <a:lnTo>
                    <a:pt x="5136" y="386"/>
                  </a:lnTo>
                  <a:lnTo>
                    <a:pt x="4996" y="319"/>
                  </a:lnTo>
                  <a:lnTo>
                    <a:pt x="4852" y="257"/>
                  </a:lnTo>
                  <a:lnTo>
                    <a:pt x="4705" y="201"/>
                  </a:lnTo>
                  <a:lnTo>
                    <a:pt x="4555" y="152"/>
                  </a:lnTo>
                  <a:lnTo>
                    <a:pt x="4403" y="110"/>
                  </a:lnTo>
                  <a:lnTo>
                    <a:pt x="4247" y="74"/>
                  </a:lnTo>
                  <a:lnTo>
                    <a:pt x="4090" y="45"/>
                  </a:lnTo>
                  <a:lnTo>
                    <a:pt x="3929" y="24"/>
                  </a:lnTo>
                  <a:lnTo>
                    <a:pt x="3767" y="8"/>
                  </a:lnTo>
                  <a:lnTo>
                    <a:pt x="3603" y="0"/>
                  </a:lnTo>
                  <a:lnTo>
                    <a:pt x="3520" y="0"/>
                  </a:lnTo>
                  <a:lnTo>
                    <a:pt x="3436" y="0"/>
                  </a:lnTo>
                  <a:lnTo>
                    <a:pt x="3272" y="8"/>
                  </a:lnTo>
                  <a:lnTo>
                    <a:pt x="3111" y="24"/>
                  </a:lnTo>
                  <a:lnTo>
                    <a:pt x="2949" y="45"/>
                  </a:lnTo>
                  <a:lnTo>
                    <a:pt x="2792" y="74"/>
                  </a:lnTo>
                  <a:lnTo>
                    <a:pt x="2637" y="110"/>
                  </a:lnTo>
                  <a:lnTo>
                    <a:pt x="2484" y="152"/>
                  </a:lnTo>
                  <a:lnTo>
                    <a:pt x="2334" y="201"/>
                  </a:lnTo>
                  <a:lnTo>
                    <a:pt x="2188" y="257"/>
                  </a:lnTo>
                  <a:lnTo>
                    <a:pt x="2043" y="319"/>
                  </a:lnTo>
                  <a:lnTo>
                    <a:pt x="1904" y="386"/>
                  </a:lnTo>
                  <a:lnTo>
                    <a:pt x="1767" y="460"/>
                  </a:lnTo>
                  <a:lnTo>
                    <a:pt x="1568" y="579"/>
                  </a:lnTo>
                  <a:lnTo>
                    <a:pt x="1318" y="759"/>
                  </a:lnTo>
                  <a:lnTo>
                    <a:pt x="1083" y="960"/>
                  </a:lnTo>
                  <a:lnTo>
                    <a:pt x="868" y="1180"/>
                  </a:lnTo>
                  <a:lnTo>
                    <a:pt x="671" y="1418"/>
                  </a:lnTo>
                  <a:lnTo>
                    <a:pt x="497" y="1673"/>
                  </a:lnTo>
                  <a:lnTo>
                    <a:pt x="380" y="1874"/>
                  </a:lnTo>
                  <a:lnTo>
                    <a:pt x="308" y="2013"/>
                  </a:lnTo>
                  <a:lnTo>
                    <a:pt x="243" y="2154"/>
                  </a:lnTo>
                  <a:lnTo>
                    <a:pt x="186" y="2299"/>
                  </a:lnTo>
                  <a:lnTo>
                    <a:pt x="132" y="2447"/>
                  </a:lnTo>
                  <a:lnTo>
                    <a:pt x="86" y="2599"/>
                  </a:lnTo>
                  <a:lnTo>
                    <a:pt x="46" y="2751"/>
                  </a:lnTo>
                  <a:lnTo>
                    <a:pt x="14" y="2908"/>
                  </a:lnTo>
                  <a:lnTo>
                    <a:pt x="0" y="2988"/>
                  </a:lnTo>
                  <a:lnTo>
                    <a:pt x="0" y="3175"/>
                  </a:lnTo>
                  <a:lnTo>
                    <a:pt x="1596" y="3175"/>
                  </a:lnTo>
                  <a:lnTo>
                    <a:pt x="1596" y="2417"/>
                  </a:lnTo>
                  <a:lnTo>
                    <a:pt x="1624" y="2347"/>
                  </a:lnTo>
                  <a:lnTo>
                    <a:pt x="1692" y="2208"/>
                  </a:lnTo>
                  <a:lnTo>
                    <a:pt x="1768" y="2077"/>
                  </a:lnTo>
                  <a:lnTo>
                    <a:pt x="1855" y="1952"/>
                  </a:lnTo>
                  <a:lnTo>
                    <a:pt x="1950" y="1832"/>
                  </a:lnTo>
                  <a:lnTo>
                    <a:pt x="2054" y="1722"/>
                  </a:lnTo>
                  <a:lnTo>
                    <a:pt x="2164" y="1618"/>
                  </a:lnTo>
                  <a:lnTo>
                    <a:pt x="2283" y="1523"/>
                  </a:lnTo>
                  <a:lnTo>
                    <a:pt x="2408" y="1436"/>
                  </a:lnTo>
                  <a:lnTo>
                    <a:pt x="2539" y="1359"/>
                  </a:lnTo>
                  <a:lnTo>
                    <a:pt x="2677" y="1291"/>
                  </a:lnTo>
                  <a:lnTo>
                    <a:pt x="2820" y="1235"/>
                  </a:lnTo>
                  <a:lnTo>
                    <a:pt x="2968" y="1187"/>
                  </a:lnTo>
                  <a:lnTo>
                    <a:pt x="3121" y="1151"/>
                  </a:lnTo>
                  <a:lnTo>
                    <a:pt x="3278" y="1127"/>
                  </a:lnTo>
                  <a:lnTo>
                    <a:pt x="3438" y="1114"/>
                  </a:lnTo>
                  <a:lnTo>
                    <a:pt x="3520" y="1114"/>
                  </a:lnTo>
                  <a:lnTo>
                    <a:pt x="3602" y="1114"/>
                  </a:lnTo>
                  <a:lnTo>
                    <a:pt x="3762" y="1127"/>
                  </a:lnTo>
                  <a:lnTo>
                    <a:pt x="3919" y="1151"/>
                  </a:lnTo>
                  <a:lnTo>
                    <a:pt x="4071" y="1187"/>
                  </a:lnTo>
                  <a:lnTo>
                    <a:pt x="4220" y="1235"/>
                  </a:lnTo>
                  <a:lnTo>
                    <a:pt x="4362" y="1291"/>
                  </a:lnTo>
                  <a:lnTo>
                    <a:pt x="4501" y="1359"/>
                  </a:lnTo>
                  <a:lnTo>
                    <a:pt x="4632" y="1436"/>
                  </a:lnTo>
                  <a:lnTo>
                    <a:pt x="4757" y="1523"/>
                  </a:lnTo>
                  <a:lnTo>
                    <a:pt x="4875" y="1618"/>
                  </a:lnTo>
                  <a:lnTo>
                    <a:pt x="4986" y="1722"/>
                  </a:lnTo>
                  <a:lnTo>
                    <a:pt x="5090" y="1832"/>
                  </a:lnTo>
                  <a:lnTo>
                    <a:pt x="5185" y="1952"/>
                  </a:lnTo>
                  <a:lnTo>
                    <a:pt x="5271" y="2077"/>
                  </a:lnTo>
                  <a:lnTo>
                    <a:pt x="5347" y="2208"/>
                  </a:lnTo>
                  <a:lnTo>
                    <a:pt x="5415" y="2347"/>
                  </a:lnTo>
                  <a:lnTo>
                    <a:pt x="5444" y="2417"/>
                  </a:lnTo>
                  <a:lnTo>
                    <a:pt x="5444" y="3175"/>
                  </a:lnTo>
                  <a:lnTo>
                    <a:pt x="7040" y="3175"/>
                  </a:lnTo>
                  <a:lnTo>
                    <a:pt x="7040" y="2988"/>
                  </a:lnTo>
                  <a:close/>
                </a:path>
              </a:pathLst>
            </a:custGeom>
            <a:solidFill>
              <a:srgbClr val="FFE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449" y="1586"/>
              <a:ext cx="2783" cy="1369"/>
            </a:xfrm>
            <a:custGeom>
              <a:avLst/>
              <a:gdLst>
                <a:gd name="T0" fmla="*/ 8347 w 8350"/>
                <a:gd name="T1" fmla="*/ 4001 h 4108"/>
                <a:gd name="T2" fmla="*/ 8308 w 8350"/>
                <a:gd name="T3" fmla="*/ 3584 h 4108"/>
                <a:gd name="T4" fmla="*/ 8230 w 8350"/>
                <a:gd name="T5" fmla="*/ 3177 h 4108"/>
                <a:gd name="T6" fmla="*/ 8114 w 8350"/>
                <a:gd name="T7" fmla="*/ 2787 h 4108"/>
                <a:gd name="T8" fmla="*/ 7963 w 8350"/>
                <a:gd name="T9" fmla="*/ 2414 h 4108"/>
                <a:gd name="T10" fmla="*/ 7775 w 8350"/>
                <a:gd name="T11" fmla="*/ 2060 h 4108"/>
                <a:gd name="T12" fmla="*/ 7558 w 8350"/>
                <a:gd name="T13" fmla="*/ 1727 h 4108"/>
                <a:gd name="T14" fmla="*/ 7309 w 8350"/>
                <a:gd name="T15" fmla="*/ 1417 h 4108"/>
                <a:gd name="T16" fmla="*/ 7034 w 8350"/>
                <a:gd name="T17" fmla="*/ 1132 h 4108"/>
                <a:gd name="T18" fmla="*/ 6731 w 8350"/>
                <a:gd name="T19" fmla="*/ 874 h 4108"/>
                <a:gd name="T20" fmla="*/ 6406 w 8350"/>
                <a:gd name="T21" fmla="*/ 645 h 4108"/>
                <a:gd name="T22" fmla="*/ 6059 w 8350"/>
                <a:gd name="T23" fmla="*/ 448 h 4108"/>
                <a:gd name="T24" fmla="*/ 5691 w 8350"/>
                <a:gd name="T25" fmla="*/ 284 h 4108"/>
                <a:gd name="T26" fmla="*/ 5307 w 8350"/>
                <a:gd name="T27" fmla="*/ 156 h 4108"/>
                <a:gd name="T28" fmla="*/ 4906 w 8350"/>
                <a:gd name="T29" fmla="*/ 64 h 4108"/>
                <a:gd name="T30" fmla="*/ 4493 w 8350"/>
                <a:gd name="T31" fmla="*/ 12 h 4108"/>
                <a:gd name="T32" fmla="*/ 4175 w 8350"/>
                <a:gd name="T33" fmla="*/ 0 h 4108"/>
                <a:gd name="T34" fmla="*/ 3856 w 8350"/>
                <a:gd name="T35" fmla="*/ 12 h 4108"/>
                <a:gd name="T36" fmla="*/ 3443 w 8350"/>
                <a:gd name="T37" fmla="*/ 64 h 4108"/>
                <a:gd name="T38" fmla="*/ 3043 w 8350"/>
                <a:gd name="T39" fmla="*/ 156 h 4108"/>
                <a:gd name="T40" fmla="*/ 2658 w 8350"/>
                <a:gd name="T41" fmla="*/ 284 h 4108"/>
                <a:gd name="T42" fmla="*/ 2291 w 8350"/>
                <a:gd name="T43" fmla="*/ 448 h 4108"/>
                <a:gd name="T44" fmla="*/ 1944 w 8350"/>
                <a:gd name="T45" fmla="*/ 645 h 4108"/>
                <a:gd name="T46" fmla="*/ 1618 w 8350"/>
                <a:gd name="T47" fmla="*/ 874 h 4108"/>
                <a:gd name="T48" fmla="*/ 1316 w 8350"/>
                <a:gd name="T49" fmla="*/ 1132 h 4108"/>
                <a:gd name="T50" fmla="*/ 1039 w 8350"/>
                <a:gd name="T51" fmla="*/ 1417 h 4108"/>
                <a:gd name="T52" fmla="*/ 792 w 8350"/>
                <a:gd name="T53" fmla="*/ 1727 h 4108"/>
                <a:gd name="T54" fmla="*/ 574 w 8350"/>
                <a:gd name="T55" fmla="*/ 2061 h 4108"/>
                <a:gd name="T56" fmla="*/ 387 w 8350"/>
                <a:gd name="T57" fmla="*/ 2415 h 4108"/>
                <a:gd name="T58" fmla="*/ 236 w 8350"/>
                <a:gd name="T59" fmla="*/ 2789 h 4108"/>
                <a:gd name="T60" fmla="*/ 119 w 8350"/>
                <a:gd name="T61" fmla="*/ 3179 h 4108"/>
                <a:gd name="T62" fmla="*/ 41 w 8350"/>
                <a:gd name="T63" fmla="*/ 3584 h 4108"/>
                <a:gd name="T64" fmla="*/ 2 w 8350"/>
                <a:gd name="T65" fmla="*/ 4001 h 4108"/>
                <a:gd name="T66" fmla="*/ 937 w 8350"/>
                <a:gd name="T67" fmla="*/ 4108 h 4108"/>
                <a:gd name="T68" fmla="*/ 963 w 8350"/>
                <a:gd name="T69" fmla="*/ 3499 h 4108"/>
                <a:gd name="T70" fmla="*/ 1133 w 8350"/>
                <a:gd name="T71" fmla="*/ 2943 h 4108"/>
                <a:gd name="T72" fmla="*/ 1394 w 8350"/>
                <a:gd name="T73" fmla="*/ 2434 h 4108"/>
                <a:gd name="T74" fmla="*/ 1735 w 8350"/>
                <a:gd name="T75" fmla="*/ 1982 h 4108"/>
                <a:gd name="T76" fmla="*/ 2148 w 8350"/>
                <a:gd name="T77" fmla="*/ 1595 h 4108"/>
                <a:gd name="T78" fmla="*/ 2625 w 8350"/>
                <a:gd name="T79" fmla="*/ 1283 h 4108"/>
                <a:gd name="T80" fmla="*/ 3152 w 8350"/>
                <a:gd name="T81" fmla="*/ 1057 h 4108"/>
                <a:gd name="T82" fmla="*/ 3724 w 8350"/>
                <a:gd name="T83" fmla="*/ 925 h 4108"/>
                <a:gd name="T84" fmla="*/ 4098 w 8350"/>
                <a:gd name="T85" fmla="*/ 896 h 4108"/>
                <a:gd name="T86" fmla="*/ 4251 w 8350"/>
                <a:gd name="T87" fmla="*/ 896 h 4108"/>
                <a:gd name="T88" fmla="*/ 4626 w 8350"/>
                <a:gd name="T89" fmla="*/ 925 h 4108"/>
                <a:gd name="T90" fmla="*/ 5197 w 8350"/>
                <a:gd name="T91" fmla="*/ 1057 h 4108"/>
                <a:gd name="T92" fmla="*/ 5724 w 8350"/>
                <a:gd name="T93" fmla="*/ 1283 h 4108"/>
                <a:gd name="T94" fmla="*/ 6201 w 8350"/>
                <a:gd name="T95" fmla="*/ 1595 h 4108"/>
                <a:gd name="T96" fmla="*/ 6614 w 8350"/>
                <a:gd name="T97" fmla="*/ 1982 h 4108"/>
                <a:gd name="T98" fmla="*/ 6956 w 8350"/>
                <a:gd name="T99" fmla="*/ 2434 h 4108"/>
                <a:gd name="T100" fmla="*/ 7216 w 8350"/>
                <a:gd name="T101" fmla="*/ 2943 h 4108"/>
                <a:gd name="T102" fmla="*/ 7386 w 8350"/>
                <a:gd name="T103" fmla="*/ 3499 h 4108"/>
                <a:gd name="T104" fmla="*/ 7412 w 8350"/>
                <a:gd name="T105" fmla="*/ 4108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50" h="4108">
                  <a:moveTo>
                    <a:pt x="8350" y="4108"/>
                  </a:moveTo>
                  <a:lnTo>
                    <a:pt x="8347" y="4001"/>
                  </a:lnTo>
                  <a:lnTo>
                    <a:pt x="8333" y="3791"/>
                  </a:lnTo>
                  <a:lnTo>
                    <a:pt x="8308" y="3584"/>
                  </a:lnTo>
                  <a:lnTo>
                    <a:pt x="8275" y="3379"/>
                  </a:lnTo>
                  <a:lnTo>
                    <a:pt x="8230" y="3177"/>
                  </a:lnTo>
                  <a:lnTo>
                    <a:pt x="8177" y="2980"/>
                  </a:lnTo>
                  <a:lnTo>
                    <a:pt x="8114" y="2787"/>
                  </a:lnTo>
                  <a:lnTo>
                    <a:pt x="8042" y="2598"/>
                  </a:lnTo>
                  <a:lnTo>
                    <a:pt x="7963" y="2414"/>
                  </a:lnTo>
                  <a:lnTo>
                    <a:pt x="7873" y="2235"/>
                  </a:lnTo>
                  <a:lnTo>
                    <a:pt x="7775" y="2060"/>
                  </a:lnTo>
                  <a:lnTo>
                    <a:pt x="7670" y="1891"/>
                  </a:lnTo>
                  <a:lnTo>
                    <a:pt x="7558" y="1727"/>
                  </a:lnTo>
                  <a:lnTo>
                    <a:pt x="7437" y="1569"/>
                  </a:lnTo>
                  <a:lnTo>
                    <a:pt x="7309" y="1417"/>
                  </a:lnTo>
                  <a:lnTo>
                    <a:pt x="7175" y="1272"/>
                  </a:lnTo>
                  <a:lnTo>
                    <a:pt x="7034" y="1132"/>
                  </a:lnTo>
                  <a:lnTo>
                    <a:pt x="6885" y="1000"/>
                  </a:lnTo>
                  <a:lnTo>
                    <a:pt x="6731" y="874"/>
                  </a:lnTo>
                  <a:lnTo>
                    <a:pt x="6571" y="756"/>
                  </a:lnTo>
                  <a:lnTo>
                    <a:pt x="6406" y="645"/>
                  </a:lnTo>
                  <a:lnTo>
                    <a:pt x="6236" y="543"/>
                  </a:lnTo>
                  <a:lnTo>
                    <a:pt x="6059" y="448"/>
                  </a:lnTo>
                  <a:lnTo>
                    <a:pt x="5877" y="362"/>
                  </a:lnTo>
                  <a:lnTo>
                    <a:pt x="5691" y="284"/>
                  </a:lnTo>
                  <a:lnTo>
                    <a:pt x="5501" y="215"/>
                  </a:lnTo>
                  <a:lnTo>
                    <a:pt x="5307" y="156"/>
                  </a:lnTo>
                  <a:lnTo>
                    <a:pt x="5109" y="105"/>
                  </a:lnTo>
                  <a:lnTo>
                    <a:pt x="4906" y="64"/>
                  </a:lnTo>
                  <a:lnTo>
                    <a:pt x="4702" y="33"/>
                  </a:lnTo>
                  <a:lnTo>
                    <a:pt x="4493" y="12"/>
                  </a:lnTo>
                  <a:lnTo>
                    <a:pt x="4281" y="2"/>
                  </a:lnTo>
                  <a:lnTo>
                    <a:pt x="4175" y="0"/>
                  </a:lnTo>
                  <a:lnTo>
                    <a:pt x="4068" y="2"/>
                  </a:lnTo>
                  <a:lnTo>
                    <a:pt x="3856" y="12"/>
                  </a:lnTo>
                  <a:lnTo>
                    <a:pt x="3648" y="33"/>
                  </a:lnTo>
                  <a:lnTo>
                    <a:pt x="3443" y="64"/>
                  </a:lnTo>
                  <a:lnTo>
                    <a:pt x="3240" y="105"/>
                  </a:lnTo>
                  <a:lnTo>
                    <a:pt x="3043" y="156"/>
                  </a:lnTo>
                  <a:lnTo>
                    <a:pt x="2848" y="216"/>
                  </a:lnTo>
                  <a:lnTo>
                    <a:pt x="2658" y="284"/>
                  </a:lnTo>
                  <a:lnTo>
                    <a:pt x="2472" y="362"/>
                  </a:lnTo>
                  <a:lnTo>
                    <a:pt x="2291" y="448"/>
                  </a:lnTo>
                  <a:lnTo>
                    <a:pt x="2114" y="543"/>
                  </a:lnTo>
                  <a:lnTo>
                    <a:pt x="1944" y="645"/>
                  </a:lnTo>
                  <a:lnTo>
                    <a:pt x="1778" y="756"/>
                  </a:lnTo>
                  <a:lnTo>
                    <a:pt x="1618" y="874"/>
                  </a:lnTo>
                  <a:lnTo>
                    <a:pt x="1464" y="1000"/>
                  </a:lnTo>
                  <a:lnTo>
                    <a:pt x="1316" y="1132"/>
                  </a:lnTo>
                  <a:lnTo>
                    <a:pt x="1175" y="1272"/>
                  </a:lnTo>
                  <a:lnTo>
                    <a:pt x="1039" y="1417"/>
                  </a:lnTo>
                  <a:lnTo>
                    <a:pt x="913" y="1569"/>
                  </a:lnTo>
                  <a:lnTo>
                    <a:pt x="792" y="1727"/>
                  </a:lnTo>
                  <a:lnTo>
                    <a:pt x="679" y="1891"/>
                  </a:lnTo>
                  <a:lnTo>
                    <a:pt x="574" y="2061"/>
                  </a:lnTo>
                  <a:lnTo>
                    <a:pt x="476" y="2235"/>
                  </a:lnTo>
                  <a:lnTo>
                    <a:pt x="387" y="2415"/>
                  </a:lnTo>
                  <a:lnTo>
                    <a:pt x="306" y="2600"/>
                  </a:lnTo>
                  <a:lnTo>
                    <a:pt x="236" y="2789"/>
                  </a:lnTo>
                  <a:lnTo>
                    <a:pt x="172" y="2982"/>
                  </a:lnTo>
                  <a:lnTo>
                    <a:pt x="119" y="3179"/>
                  </a:lnTo>
                  <a:lnTo>
                    <a:pt x="74" y="3379"/>
                  </a:lnTo>
                  <a:lnTo>
                    <a:pt x="41" y="3584"/>
                  </a:lnTo>
                  <a:lnTo>
                    <a:pt x="17" y="3791"/>
                  </a:lnTo>
                  <a:lnTo>
                    <a:pt x="2" y="4001"/>
                  </a:lnTo>
                  <a:lnTo>
                    <a:pt x="0" y="4108"/>
                  </a:lnTo>
                  <a:lnTo>
                    <a:pt x="937" y="4108"/>
                  </a:lnTo>
                  <a:lnTo>
                    <a:pt x="937" y="3644"/>
                  </a:lnTo>
                  <a:lnTo>
                    <a:pt x="963" y="3499"/>
                  </a:lnTo>
                  <a:lnTo>
                    <a:pt x="1036" y="3215"/>
                  </a:lnTo>
                  <a:lnTo>
                    <a:pt x="1133" y="2943"/>
                  </a:lnTo>
                  <a:lnTo>
                    <a:pt x="1253" y="2682"/>
                  </a:lnTo>
                  <a:lnTo>
                    <a:pt x="1394" y="2434"/>
                  </a:lnTo>
                  <a:lnTo>
                    <a:pt x="1555" y="2199"/>
                  </a:lnTo>
                  <a:lnTo>
                    <a:pt x="1735" y="1982"/>
                  </a:lnTo>
                  <a:lnTo>
                    <a:pt x="1934" y="1779"/>
                  </a:lnTo>
                  <a:lnTo>
                    <a:pt x="2148" y="1595"/>
                  </a:lnTo>
                  <a:lnTo>
                    <a:pt x="2379" y="1429"/>
                  </a:lnTo>
                  <a:lnTo>
                    <a:pt x="2625" y="1283"/>
                  </a:lnTo>
                  <a:lnTo>
                    <a:pt x="2883" y="1158"/>
                  </a:lnTo>
                  <a:lnTo>
                    <a:pt x="3152" y="1057"/>
                  </a:lnTo>
                  <a:lnTo>
                    <a:pt x="3433" y="978"/>
                  </a:lnTo>
                  <a:lnTo>
                    <a:pt x="3724" y="925"/>
                  </a:lnTo>
                  <a:lnTo>
                    <a:pt x="3947" y="903"/>
                  </a:lnTo>
                  <a:lnTo>
                    <a:pt x="4098" y="896"/>
                  </a:lnTo>
                  <a:lnTo>
                    <a:pt x="4175" y="896"/>
                  </a:lnTo>
                  <a:lnTo>
                    <a:pt x="4251" y="896"/>
                  </a:lnTo>
                  <a:lnTo>
                    <a:pt x="4402" y="903"/>
                  </a:lnTo>
                  <a:lnTo>
                    <a:pt x="4626" y="925"/>
                  </a:lnTo>
                  <a:lnTo>
                    <a:pt x="4916" y="978"/>
                  </a:lnTo>
                  <a:lnTo>
                    <a:pt x="5197" y="1057"/>
                  </a:lnTo>
                  <a:lnTo>
                    <a:pt x="5467" y="1158"/>
                  </a:lnTo>
                  <a:lnTo>
                    <a:pt x="5724" y="1283"/>
                  </a:lnTo>
                  <a:lnTo>
                    <a:pt x="5971" y="1429"/>
                  </a:lnTo>
                  <a:lnTo>
                    <a:pt x="6201" y="1595"/>
                  </a:lnTo>
                  <a:lnTo>
                    <a:pt x="6416" y="1779"/>
                  </a:lnTo>
                  <a:lnTo>
                    <a:pt x="6614" y="1982"/>
                  </a:lnTo>
                  <a:lnTo>
                    <a:pt x="6794" y="2199"/>
                  </a:lnTo>
                  <a:lnTo>
                    <a:pt x="6956" y="2434"/>
                  </a:lnTo>
                  <a:lnTo>
                    <a:pt x="7097" y="2682"/>
                  </a:lnTo>
                  <a:lnTo>
                    <a:pt x="7216" y="2943"/>
                  </a:lnTo>
                  <a:lnTo>
                    <a:pt x="7313" y="3215"/>
                  </a:lnTo>
                  <a:lnTo>
                    <a:pt x="7386" y="3499"/>
                  </a:lnTo>
                  <a:lnTo>
                    <a:pt x="7412" y="3644"/>
                  </a:lnTo>
                  <a:lnTo>
                    <a:pt x="7412" y="4108"/>
                  </a:lnTo>
                  <a:lnTo>
                    <a:pt x="8350" y="4108"/>
                  </a:lnTo>
                  <a:close/>
                </a:path>
              </a:pathLst>
            </a:custGeom>
            <a:solidFill>
              <a:srgbClr val="FF8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71" y="1586"/>
              <a:ext cx="1461" cy="1369"/>
            </a:xfrm>
            <a:custGeom>
              <a:avLst/>
              <a:gdLst>
                <a:gd name="T0" fmla="*/ 104 w 4383"/>
                <a:gd name="T1" fmla="*/ 2 h 4108"/>
                <a:gd name="T2" fmla="*/ 103 w 4383"/>
                <a:gd name="T3" fmla="*/ 12 h 4108"/>
                <a:gd name="T4" fmla="*/ 504 w 4383"/>
                <a:gd name="T5" fmla="*/ 61 h 4108"/>
                <a:gd name="T6" fmla="*/ 895 w 4383"/>
                <a:gd name="T7" fmla="*/ 147 h 4108"/>
                <a:gd name="T8" fmla="*/ 1269 w 4383"/>
                <a:gd name="T9" fmla="*/ 268 h 4108"/>
                <a:gd name="T10" fmla="*/ 1626 w 4383"/>
                <a:gd name="T11" fmla="*/ 424 h 4108"/>
                <a:gd name="T12" fmla="*/ 1966 w 4383"/>
                <a:gd name="T13" fmla="*/ 609 h 4108"/>
                <a:gd name="T14" fmla="*/ 2286 w 4383"/>
                <a:gd name="T15" fmla="*/ 825 h 4108"/>
                <a:gd name="T16" fmla="*/ 2584 w 4383"/>
                <a:gd name="T17" fmla="*/ 1069 h 4108"/>
                <a:gd name="T18" fmla="*/ 2858 w 4383"/>
                <a:gd name="T19" fmla="*/ 1340 h 4108"/>
                <a:gd name="T20" fmla="*/ 3107 w 4383"/>
                <a:gd name="T21" fmla="*/ 1633 h 4108"/>
                <a:gd name="T22" fmla="*/ 3327 w 4383"/>
                <a:gd name="T23" fmla="*/ 1949 h 4108"/>
                <a:gd name="T24" fmla="*/ 3519 w 4383"/>
                <a:gd name="T25" fmla="*/ 2286 h 4108"/>
                <a:gd name="T26" fmla="*/ 3679 w 4383"/>
                <a:gd name="T27" fmla="*/ 2642 h 4108"/>
                <a:gd name="T28" fmla="*/ 3805 w 4383"/>
                <a:gd name="T29" fmla="*/ 3013 h 4108"/>
                <a:gd name="T30" fmla="*/ 3898 w 4383"/>
                <a:gd name="T31" fmla="*/ 3401 h 4108"/>
                <a:gd name="T32" fmla="*/ 3954 w 4383"/>
                <a:gd name="T33" fmla="*/ 3800 h 4108"/>
                <a:gd name="T34" fmla="*/ 3970 w 4383"/>
                <a:gd name="T35" fmla="*/ 4108 h 4108"/>
                <a:gd name="T36" fmla="*/ 3445 w 4383"/>
                <a:gd name="T37" fmla="*/ 4108 h 4108"/>
                <a:gd name="T38" fmla="*/ 4380 w 4383"/>
                <a:gd name="T39" fmla="*/ 4001 h 4108"/>
                <a:gd name="T40" fmla="*/ 4341 w 4383"/>
                <a:gd name="T41" fmla="*/ 3584 h 4108"/>
                <a:gd name="T42" fmla="*/ 4263 w 4383"/>
                <a:gd name="T43" fmla="*/ 3177 h 4108"/>
                <a:gd name="T44" fmla="*/ 4147 w 4383"/>
                <a:gd name="T45" fmla="*/ 2787 h 4108"/>
                <a:gd name="T46" fmla="*/ 3996 w 4383"/>
                <a:gd name="T47" fmla="*/ 2414 h 4108"/>
                <a:gd name="T48" fmla="*/ 3808 w 4383"/>
                <a:gd name="T49" fmla="*/ 2060 h 4108"/>
                <a:gd name="T50" fmla="*/ 3591 w 4383"/>
                <a:gd name="T51" fmla="*/ 1727 h 4108"/>
                <a:gd name="T52" fmla="*/ 3342 w 4383"/>
                <a:gd name="T53" fmla="*/ 1417 h 4108"/>
                <a:gd name="T54" fmla="*/ 3067 w 4383"/>
                <a:gd name="T55" fmla="*/ 1132 h 4108"/>
                <a:gd name="T56" fmla="*/ 2764 w 4383"/>
                <a:gd name="T57" fmla="*/ 874 h 4108"/>
                <a:gd name="T58" fmla="*/ 2439 w 4383"/>
                <a:gd name="T59" fmla="*/ 645 h 4108"/>
                <a:gd name="T60" fmla="*/ 2092 w 4383"/>
                <a:gd name="T61" fmla="*/ 448 h 4108"/>
                <a:gd name="T62" fmla="*/ 1724 w 4383"/>
                <a:gd name="T63" fmla="*/ 284 h 4108"/>
                <a:gd name="T64" fmla="*/ 1340 w 4383"/>
                <a:gd name="T65" fmla="*/ 156 h 4108"/>
                <a:gd name="T66" fmla="*/ 939 w 4383"/>
                <a:gd name="T67" fmla="*/ 64 h 4108"/>
                <a:gd name="T68" fmla="*/ 526 w 4383"/>
                <a:gd name="T69" fmla="*/ 12 h 4108"/>
                <a:gd name="T70" fmla="*/ 208 w 4383"/>
                <a:gd name="T71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83" h="4108">
                  <a:moveTo>
                    <a:pt x="208" y="0"/>
                  </a:moveTo>
                  <a:lnTo>
                    <a:pt x="104" y="2"/>
                  </a:lnTo>
                  <a:lnTo>
                    <a:pt x="0" y="6"/>
                  </a:lnTo>
                  <a:lnTo>
                    <a:pt x="103" y="12"/>
                  </a:lnTo>
                  <a:lnTo>
                    <a:pt x="306" y="32"/>
                  </a:lnTo>
                  <a:lnTo>
                    <a:pt x="504" y="61"/>
                  </a:lnTo>
                  <a:lnTo>
                    <a:pt x="702" y="100"/>
                  </a:lnTo>
                  <a:lnTo>
                    <a:pt x="895" y="147"/>
                  </a:lnTo>
                  <a:lnTo>
                    <a:pt x="1083" y="203"/>
                  </a:lnTo>
                  <a:lnTo>
                    <a:pt x="1269" y="268"/>
                  </a:lnTo>
                  <a:lnTo>
                    <a:pt x="1449" y="342"/>
                  </a:lnTo>
                  <a:lnTo>
                    <a:pt x="1626" y="424"/>
                  </a:lnTo>
                  <a:lnTo>
                    <a:pt x="1799" y="513"/>
                  </a:lnTo>
                  <a:lnTo>
                    <a:pt x="1966" y="609"/>
                  </a:lnTo>
                  <a:lnTo>
                    <a:pt x="2129" y="713"/>
                  </a:lnTo>
                  <a:lnTo>
                    <a:pt x="2286" y="825"/>
                  </a:lnTo>
                  <a:lnTo>
                    <a:pt x="2439" y="944"/>
                  </a:lnTo>
                  <a:lnTo>
                    <a:pt x="2584" y="1069"/>
                  </a:lnTo>
                  <a:lnTo>
                    <a:pt x="2724" y="1201"/>
                  </a:lnTo>
                  <a:lnTo>
                    <a:pt x="2858" y="1340"/>
                  </a:lnTo>
                  <a:lnTo>
                    <a:pt x="2986" y="1484"/>
                  </a:lnTo>
                  <a:lnTo>
                    <a:pt x="3107" y="1633"/>
                  </a:lnTo>
                  <a:lnTo>
                    <a:pt x="3221" y="1789"/>
                  </a:lnTo>
                  <a:lnTo>
                    <a:pt x="3327" y="1949"/>
                  </a:lnTo>
                  <a:lnTo>
                    <a:pt x="3427" y="2116"/>
                  </a:lnTo>
                  <a:lnTo>
                    <a:pt x="3519" y="2286"/>
                  </a:lnTo>
                  <a:lnTo>
                    <a:pt x="3602" y="2462"/>
                  </a:lnTo>
                  <a:lnTo>
                    <a:pt x="3679" y="2642"/>
                  </a:lnTo>
                  <a:lnTo>
                    <a:pt x="3746" y="2826"/>
                  </a:lnTo>
                  <a:lnTo>
                    <a:pt x="3805" y="3013"/>
                  </a:lnTo>
                  <a:lnTo>
                    <a:pt x="3856" y="3205"/>
                  </a:lnTo>
                  <a:lnTo>
                    <a:pt x="3898" y="3401"/>
                  </a:lnTo>
                  <a:lnTo>
                    <a:pt x="3931" y="3598"/>
                  </a:lnTo>
                  <a:lnTo>
                    <a:pt x="3954" y="3800"/>
                  </a:lnTo>
                  <a:lnTo>
                    <a:pt x="3967" y="4004"/>
                  </a:lnTo>
                  <a:lnTo>
                    <a:pt x="3970" y="4108"/>
                  </a:lnTo>
                  <a:lnTo>
                    <a:pt x="3445" y="4108"/>
                  </a:lnTo>
                  <a:lnTo>
                    <a:pt x="3445" y="4108"/>
                  </a:lnTo>
                  <a:lnTo>
                    <a:pt x="4383" y="4108"/>
                  </a:lnTo>
                  <a:lnTo>
                    <a:pt x="4380" y="4001"/>
                  </a:lnTo>
                  <a:lnTo>
                    <a:pt x="4366" y="3791"/>
                  </a:lnTo>
                  <a:lnTo>
                    <a:pt x="4341" y="3584"/>
                  </a:lnTo>
                  <a:lnTo>
                    <a:pt x="4308" y="3379"/>
                  </a:lnTo>
                  <a:lnTo>
                    <a:pt x="4263" y="3177"/>
                  </a:lnTo>
                  <a:lnTo>
                    <a:pt x="4210" y="2980"/>
                  </a:lnTo>
                  <a:lnTo>
                    <a:pt x="4147" y="2787"/>
                  </a:lnTo>
                  <a:lnTo>
                    <a:pt x="4075" y="2598"/>
                  </a:lnTo>
                  <a:lnTo>
                    <a:pt x="3996" y="2414"/>
                  </a:lnTo>
                  <a:lnTo>
                    <a:pt x="3906" y="2235"/>
                  </a:lnTo>
                  <a:lnTo>
                    <a:pt x="3808" y="2060"/>
                  </a:lnTo>
                  <a:lnTo>
                    <a:pt x="3703" y="1891"/>
                  </a:lnTo>
                  <a:lnTo>
                    <a:pt x="3591" y="1727"/>
                  </a:lnTo>
                  <a:lnTo>
                    <a:pt x="3470" y="1569"/>
                  </a:lnTo>
                  <a:lnTo>
                    <a:pt x="3342" y="1417"/>
                  </a:lnTo>
                  <a:lnTo>
                    <a:pt x="3208" y="1272"/>
                  </a:lnTo>
                  <a:lnTo>
                    <a:pt x="3067" y="1132"/>
                  </a:lnTo>
                  <a:lnTo>
                    <a:pt x="2918" y="1000"/>
                  </a:lnTo>
                  <a:lnTo>
                    <a:pt x="2764" y="874"/>
                  </a:lnTo>
                  <a:lnTo>
                    <a:pt x="2604" y="756"/>
                  </a:lnTo>
                  <a:lnTo>
                    <a:pt x="2439" y="645"/>
                  </a:lnTo>
                  <a:lnTo>
                    <a:pt x="2269" y="543"/>
                  </a:lnTo>
                  <a:lnTo>
                    <a:pt x="2092" y="448"/>
                  </a:lnTo>
                  <a:lnTo>
                    <a:pt x="1910" y="362"/>
                  </a:lnTo>
                  <a:lnTo>
                    <a:pt x="1724" y="284"/>
                  </a:lnTo>
                  <a:lnTo>
                    <a:pt x="1534" y="215"/>
                  </a:lnTo>
                  <a:lnTo>
                    <a:pt x="1340" y="156"/>
                  </a:lnTo>
                  <a:lnTo>
                    <a:pt x="1142" y="105"/>
                  </a:lnTo>
                  <a:lnTo>
                    <a:pt x="939" y="64"/>
                  </a:lnTo>
                  <a:lnTo>
                    <a:pt x="735" y="33"/>
                  </a:lnTo>
                  <a:lnTo>
                    <a:pt x="526" y="12"/>
                  </a:lnTo>
                  <a:lnTo>
                    <a:pt x="314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E5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101" y="2183"/>
              <a:ext cx="1479" cy="656"/>
            </a:xfrm>
            <a:custGeom>
              <a:avLst/>
              <a:gdLst>
                <a:gd name="T0" fmla="*/ 4400 w 4435"/>
                <a:gd name="T1" fmla="*/ 1421 h 1969"/>
                <a:gd name="T2" fmla="*/ 4234 w 4435"/>
                <a:gd name="T3" fmla="*/ 1111 h 1969"/>
                <a:gd name="T4" fmla="*/ 4026 w 4435"/>
                <a:gd name="T5" fmla="*/ 829 h 1969"/>
                <a:gd name="T6" fmla="*/ 3779 w 4435"/>
                <a:gd name="T7" fmla="*/ 582 h 1969"/>
                <a:gd name="T8" fmla="*/ 3499 w 4435"/>
                <a:gd name="T9" fmla="*/ 372 h 1969"/>
                <a:gd name="T10" fmla="*/ 3187 w 4435"/>
                <a:gd name="T11" fmla="*/ 205 h 1969"/>
                <a:gd name="T12" fmla="*/ 2852 w 4435"/>
                <a:gd name="T13" fmla="*/ 85 h 1969"/>
                <a:gd name="T14" fmla="*/ 2496 w 4435"/>
                <a:gd name="T15" fmla="*/ 16 h 1969"/>
                <a:gd name="T16" fmla="*/ 2217 w 4435"/>
                <a:gd name="T17" fmla="*/ 0 h 1969"/>
                <a:gd name="T18" fmla="*/ 1937 w 4435"/>
                <a:gd name="T19" fmla="*/ 16 h 1969"/>
                <a:gd name="T20" fmla="*/ 1582 w 4435"/>
                <a:gd name="T21" fmla="*/ 85 h 1969"/>
                <a:gd name="T22" fmla="*/ 1246 w 4435"/>
                <a:gd name="T23" fmla="*/ 205 h 1969"/>
                <a:gd name="T24" fmla="*/ 935 w 4435"/>
                <a:gd name="T25" fmla="*/ 372 h 1969"/>
                <a:gd name="T26" fmla="*/ 656 w 4435"/>
                <a:gd name="T27" fmla="*/ 582 h 1969"/>
                <a:gd name="T28" fmla="*/ 408 w 4435"/>
                <a:gd name="T29" fmla="*/ 829 h 1969"/>
                <a:gd name="T30" fmla="*/ 199 w 4435"/>
                <a:gd name="T31" fmla="*/ 1111 h 1969"/>
                <a:gd name="T32" fmla="*/ 33 w 4435"/>
                <a:gd name="T33" fmla="*/ 1421 h 1969"/>
                <a:gd name="T34" fmla="*/ 0 w 4435"/>
                <a:gd name="T35" fmla="*/ 1969 h 1969"/>
                <a:gd name="T36" fmla="*/ 802 w 4435"/>
                <a:gd name="T37" fmla="*/ 1910 h 1969"/>
                <a:gd name="T38" fmla="*/ 896 w 4435"/>
                <a:gd name="T39" fmla="*/ 1691 h 1969"/>
                <a:gd name="T40" fmla="*/ 1024 w 4435"/>
                <a:gd name="T41" fmla="*/ 1491 h 1969"/>
                <a:gd name="T42" fmla="*/ 1180 w 4435"/>
                <a:gd name="T43" fmla="*/ 1314 h 1969"/>
                <a:gd name="T44" fmla="*/ 1361 w 4435"/>
                <a:gd name="T45" fmla="*/ 1164 h 1969"/>
                <a:gd name="T46" fmla="*/ 1566 w 4435"/>
                <a:gd name="T47" fmla="*/ 1043 h 1969"/>
                <a:gd name="T48" fmla="*/ 1789 w 4435"/>
                <a:gd name="T49" fmla="*/ 957 h 1969"/>
                <a:gd name="T50" fmla="*/ 2028 w 4435"/>
                <a:gd name="T51" fmla="*/ 906 h 1969"/>
                <a:gd name="T52" fmla="*/ 2217 w 4435"/>
                <a:gd name="T53" fmla="*/ 895 h 1969"/>
                <a:gd name="T54" fmla="*/ 2405 w 4435"/>
                <a:gd name="T55" fmla="*/ 906 h 1969"/>
                <a:gd name="T56" fmla="*/ 2644 w 4435"/>
                <a:gd name="T57" fmla="*/ 957 h 1969"/>
                <a:gd name="T58" fmla="*/ 2868 w 4435"/>
                <a:gd name="T59" fmla="*/ 1043 h 1969"/>
                <a:gd name="T60" fmla="*/ 3072 w 4435"/>
                <a:gd name="T61" fmla="*/ 1164 h 1969"/>
                <a:gd name="T62" fmla="*/ 3254 w 4435"/>
                <a:gd name="T63" fmla="*/ 1314 h 1969"/>
                <a:gd name="T64" fmla="*/ 3409 w 4435"/>
                <a:gd name="T65" fmla="*/ 1491 h 1969"/>
                <a:gd name="T66" fmla="*/ 3537 w 4435"/>
                <a:gd name="T67" fmla="*/ 1691 h 1969"/>
                <a:gd name="T68" fmla="*/ 3631 w 4435"/>
                <a:gd name="T69" fmla="*/ 1910 h 1969"/>
                <a:gd name="T70" fmla="*/ 4433 w 4435"/>
                <a:gd name="T71" fmla="*/ 1969 h 1969"/>
                <a:gd name="T72" fmla="*/ 4435 w 4435"/>
                <a:gd name="T73" fmla="*/ 1503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35" h="1969">
                  <a:moveTo>
                    <a:pt x="4435" y="1503"/>
                  </a:moveTo>
                  <a:lnTo>
                    <a:pt x="4400" y="1421"/>
                  </a:lnTo>
                  <a:lnTo>
                    <a:pt x="4322" y="1262"/>
                  </a:lnTo>
                  <a:lnTo>
                    <a:pt x="4234" y="1111"/>
                  </a:lnTo>
                  <a:lnTo>
                    <a:pt x="4135" y="965"/>
                  </a:lnTo>
                  <a:lnTo>
                    <a:pt x="4026" y="829"/>
                  </a:lnTo>
                  <a:lnTo>
                    <a:pt x="3906" y="700"/>
                  </a:lnTo>
                  <a:lnTo>
                    <a:pt x="3779" y="582"/>
                  </a:lnTo>
                  <a:lnTo>
                    <a:pt x="3643" y="473"/>
                  </a:lnTo>
                  <a:lnTo>
                    <a:pt x="3499" y="372"/>
                  </a:lnTo>
                  <a:lnTo>
                    <a:pt x="3346" y="284"/>
                  </a:lnTo>
                  <a:lnTo>
                    <a:pt x="3187" y="205"/>
                  </a:lnTo>
                  <a:lnTo>
                    <a:pt x="3023" y="139"/>
                  </a:lnTo>
                  <a:lnTo>
                    <a:pt x="2852" y="85"/>
                  </a:lnTo>
                  <a:lnTo>
                    <a:pt x="2676" y="44"/>
                  </a:lnTo>
                  <a:lnTo>
                    <a:pt x="2496" y="16"/>
                  </a:lnTo>
                  <a:lnTo>
                    <a:pt x="2310" y="2"/>
                  </a:lnTo>
                  <a:lnTo>
                    <a:pt x="2217" y="0"/>
                  </a:lnTo>
                  <a:lnTo>
                    <a:pt x="2123" y="2"/>
                  </a:lnTo>
                  <a:lnTo>
                    <a:pt x="1937" y="16"/>
                  </a:lnTo>
                  <a:lnTo>
                    <a:pt x="1757" y="44"/>
                  </a:lnTo>
                  <a:lnTo>
                    <a:pt x="1582" y="85"/>
                  </a:lnTo>
                  <a:lnTo>
                    <a:pt x="1410" y="139"/>
                  </a:lnTo>
                  <a:lnTo>
                    <a:pt x="1246" y="205"/>
                  </a:lnTo>
                  <a:lnTo>
                    <a:pt x="1088" y="284"/>
                  </a:lnTo>
                  <a:lnTo>
                    <a:pt x="935" y="372"/>
                  </a:lnTo>
                  <a:lnTo>
                    <a:pt x="791" y="471"/>
                  </a:lnTo>
                  <a:lnTo>
                    <a:pt x="656" y="582"/>
                  </a:lnTo>
                  <a:lnTo>
                    <a:pt x="527" y="700"/>
                  </a:lnTo>
                  <a:lnTo>
                    <a:pt x="408" y="829"/>
                  </a:lnTo>
                  <a:lnTo>
                    <a:pt x="298" y="965"/>
                  </a:lnTo>
                  <a:lnTo>
                    <a:pt x="199" y="1111"/>
                  </a:lnTo>
                  <a:lnTo>
                    <a:pt x="111" y="1262"/>
                  </a:lnTo>
                  <a:lnTo>
                    <a:pt x="33" y="1421"/>
                  </a:lnTo>
                  <a:lnTo>
                    <a:pt x="0" y="1503"/>
                  </a:lnTo>
                  <a:lnTo>
                    <a:pt x="0" y="1969"/>
                  </a:lnTo>
                  <a:lnTo>
                    <a:pt x="785" y="1969"/>
                  </a:lnTo>
                  <a:lnTo>
                    <a:pt x="802" y="1910"/>
                  </a:lnTo>
                  <a:lnTo>
                    <a:pt x="846" y="1799"/>
                  </a:lnTo>
                  <a:lnTo>
                    <a:pt x="896" y="1691"/>
                  </a:lnTo>
                  <a:lnTo>
                    <a:pt x="957" y="1588"/>
                  </a:lnTo>
                  <a:lnTo>
                    <a:pt x="1024" y="1491"/>
                  </a:lnTo>
                  <a:lnTo>
                    <a:pt x="1098" y="1399"/>
                  </a:lnTo>
                  <a:lnTo>
                    <a:pt x="1180" y="1314"/>
                  </a:lnTo>
                  <a:lnTo>
                    <a:pt x="1268" y="1236"/>
                  </a:lnTo>
                  <a:lnTo>
                    <a:pt x="1361" y="1164"/>
                  </a:lnTo>
                  <a:lnTo>
                    <a:pt x="1461" y="1099"/>
                  </a:lnTo>
                  <a:lnTo>
                    <a:pt x="1566" y="1043"/>
                  </a:lnTo>
                  <a:lnTo>
                    <a:pt x="1675" y="996"/>
                  </a:lnTo>
                  <a:lnTo>
                    <a:pt x="1789" y="957"/>
                  </a:lnTo>
                  <a:lnTo>
                    <a:pt x="1907" y="927"/>
                  </a:lnTo>
                  <a:lnTo>
                    <a:pt x="2028" y="906"/>
                  </a:lnTo>
                  <a:lnTo>
                    <a:pt x="2153" y="896"/>
                  </a:lnTo>
                  <a:lnTo>
                    <a:pt x="2217" y="895"/>
                  </a:lnTo>
                  <a:lnTo>
                    <a:pt x="2280" y="896"/>
                  </a:lnTo>
                  <a:lnTo>
                    <a:pt x="2405" y="906"/>
                  </a:lnTo>
                  <a:lnTo>
                    <a:pt x="2526" y="927"/>
                  </a:lnTo>
                  <a:lnTo>
                    <a:pt x="2644" y="957"/>
                  </a:lnTo>
                  <a:lnTo>
                    <a:pt x="2758" y="996"/>
                  </a:lnTo>
                  <a:lnTo>
                    <a:pt x="2868" y="1043"/>
                  </a:lnTo>
                  <a:lnTo>
                    <a:pt x="2973" y="1099"/>
                  </a:lnTo>
                  <a:lnTo>
                    <a:pt x="3072" y="1164"/>
                  </a:lnTo>
                  <a:lnTo>
                    <a:pt x="3166" y="1236"/>
                  </a:lnTo>
                  <a:lnTo>
                    <a:pt x="3254" y="1314"/>
                  </a:lnTo>
                  <a:lnTo>
                    <a:pt x="3336" y="1399"/>
                  </a:lnTo>
                  <a:lnTo>
                    <a:pt x="3409" y="1491"/>
                  </a:lnTo>
                  <a:lnTo>
                    <a:pt x="3477" y="1589"/>
                  </a:lnTo>
                  <a:lnTo>
                    <a:pt x="3537" y="1691"/>
                  </a:lnTo>
                  <a:lnTo>
                    <a:pt x="3588" y="1799"/>
                  </a:lnTo>
                  <a:lnTo>
                    <a:pt x="3631" y="1910"/>
                  </a:lnTo>
                  <a:lnTo>
                    <a:pt x="3648" y="1969"/>
                  </a:lnTo>
                  <a:lnTo>
                    <a:pt x="4433" y="1969"/>
                  </a:lnTo>
                  <a:lnTo>
                    <a:pt x="4433" y="1503"/>
                  </a:lnTo>
                  <a:lnTo>
                    <a:pt x="4435" y="1503"/>
                  </a:lnTo>
                  <a:close/>
                </a:path>
              </a:pathLst>
            </a:custGeom>
            <a:solidFill>
              <a:srgbClr val="B3E5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941" y="2680"/>
              <a:ext cx="1390" cy="795"/>
            </a:xfrm>
            <a:custGeom>
              <a:avLst/>
              <a:gdLst>
                <a:gd name="T0" fmla="*/ 703 w 4171"/>
                <a:gd name="T1" fmla="*/ 2385 h 2387"/>
                <a:gd name="T2" fmla="*/ 548 w 4171"/>
                <a:gd name="T3" fmla="*/ 2361 h 2387"/>
                <a:gd name="T4" fmla="*/ 407 w 4171"/>
                <a:gd name="T5" fmla="*/ 2306 h 2387"/>
                <a:gd name="T6" fmla="*/ 282 w 4171"/>
                <a:gd name="T7" fmla="*/ 2225 h 2387"/>
                <a:gd name="T8" fmla="*/ 174 w 4171"/>
                <a:gd name="T9" fmla="*/ 2120 h 2387"/>
                <a:gd name="T10" fmla="*/ 90 w 4171"/>
                <a:gd name="T11" fmla="*/ 1996 h 2387"/>
                <a:gd name="T12" fmla="*/ 31 w 4171"/>
                <a:gd name="T13" fmla="*/ 1857 h 2387"/>
                <a:gd name="T14" fmla="*/ 1 w 4171"/>
                <a:gd name="T15" fmla="*/ 1704 h 2387"/>
                <a:gd name="T16" fmla="*/ 1 w 4171"/>
                <a:gd name="T17" fmla="*/ 1584 h 2387"/>
                <a:gd name="T18" fmla="*/ 40 w 4171"/>
                <a:gd name="T19" fmla="*/ 1391 h 2387"/>
                <a:gd name="T20" fmla="*/ 167 w 4171"/>
                <a:gd name="T21" fmla="*/ 1168 h 2387"/>
                <a:gd name="T22" fmla="*/ 358 w 4171"/>
                <a:gd name="T23" fmla="*/ 1001 h 2387"/>
                <a:gd name="T24" fmla="*/ 599 w 4171"/>
                <a:gd name="T25" fmla="*/ 907 h 2387"/>
                <a:gd name="T26" fmla="*/ 703 w 4171"/>
                <a:gd name="T27" fmla="*/ 896 h 2387"/>
                <a:gd name="T28" fmla="*/ 812 w 4171"/>
                <a:gd name="T29" fmla="*/ 899 h 2387"/>
                <a:gd name="T30" fmla="*/ 883 w 4171"/>
                <a:gd name="T31" fmla="*/ 887 h 2387"/>
                <a:gd name="T32" fmla="*/ 950 w 4171"/>
                <a:gd name="T33" fmla="*/ 824 h 2387"/>
                <a:gd name="T34" fmla="*/ 975 w 4171"/>
                <a:gd name="T35" fmla="*/ 758 h 2387"/>
                <a:gd name="T36" fmla="*/ 1054 w 4171"/>
                <a:gd name="T37" fmla="*/ 593 h 2387"/>
                <a:gd name="T38" fmla="*/ 1156 w 4171"/>
                <a:gd name="T39" fmla="*/ 444 h 2387"/>
                <a:gd name="T40" fmla="*/ 1280 w 4171"/>
                <a:gd name="T41" fmla="*/ 311 h 2387"/>
                <a:gd name="T42" fmla="*/ 1423 w 4171"/>
                <a:gd name="T43" fmla="*/ 200 h 2387"/>
                <a:gd name="T44" fmla="*/ 1581 w 4171"/>
                <a:gd name="T45" fmla="*/ 111 h 2387"/>
                <a:gd name="T46" fmla="*/ 1754 w 4171"/>
                <a:gd name="T47" fmla="*/ 46 h 2387"/>
                <a:gd name="T48" fmla="*/ 1938 w 4171"/>
                <a:gd name="T49" fmla="*/ 9 h 2387"/>
                <a:gd name="T50" fmla="*/ 2082 w 4171"/>
                <a:gd name="T51" fmla="*/ 0 h 2387"/>
                <a:gd name="T52" fmla="*/ 2297 w 4171"/>
                <a:gd name="T53" fmla="*/ 19 h 2387"/>
                <a:gd name="T54" fmla="*/ 2563 w 4171"/>
                <a:gd name="T55" fmla="*/ 101 h 2387"/>
                <a:gd name="T56" fmla="*/ 2798 w 4171"/>
                <a:gd name="T57" fmla="*/ 239 h 2387"/>
                <a:gd name="T58" fmla="*/ 2994 w 4171"/>
                <a:gd name="T59" fmla="*/ 426 h 2387"/>
                <a:gd name="T60" fmla="*/ 3057 w 4171"/>
                <a:gd name="T61" fmla="*/ 507 h 2387"/>
                <a:gd name="T62" fmla="*/ 3170 w 4171"/>
                <a:gd name="T63" fmla="*/ 581 h 2387"/>
                <a:gd name="T64" fmla="*/ 3269 w 4171"/>
                <a:gd name="T65" fmla="*/ 596 h 2387"/>
                <a:gd name="T66" fmla="*/ 3322 w 4171"/>
                <a:gd name="T67" fmla="*/ 598 h 2387"/>
                <a:gd name="T68" fmla="*/ 3501 w 4171"/>
                <a:gd name="T69" fmla="*/ 625 h 2387"/>
                <a:gd name="T70" fmla="*/ 3667 w 4171"/>
                <a:gd name="T71" fmla="*/ 687 h 2387"/>
                <a:gd name="T72" fmla="*/ 3815 w 4171"/>
                <a:gd name="T73" fmla="*/ 778 h 2387"/>
                <a:gd name="T74" fmla="*/ 3943 w 4171"/>
                <a:gd name="T75" fmla="*/ 896 h 2387"/>
                <a:gd name="T76" fmla="*/ 4045 w 4171"/>
                <a:gd name="T77" fmla="*/ 1036 h 2387"/>
                <a:gd name="T78" fmla="*/ 4120 w 4171"/>
                <a:gd name="T79" fmla="*/ 1194 h 2387"/>
                <a:gd name="T80" fmla="*/ 4162 w 4171"/>
                <a:gd name="T81" fmla="*/ 1368 h 2387"/>
                <a:gd name="T82" fmla="*/ 4171 w 4171"/>
                <a:gd name="T83" fmla="*/ 1507 h 2387"/>
                <a:gd name="T84" fmla="*/ 4158 w 4171"/>
                <a:gd name="T85" fmla="*/ 1642 h 2387"/>
                <a:gd name="T86" fmla="*/ 4110 w 4171"/>
                <a:gd name="T87" fmla="*/ 1812 h 2387"/>
                <a:gd name="T88" fmla="*/ 4032 w 4171"/>
                <a:gd name="T89" fmla="*/ 1966 h 2387"/>
                <a:gd name="T90" fmla="*/ 3927 w 4171"/>
                <a:gd name="T91" fmla="*/ 2100 h 2387"/>
                <a:gd name="T92" fmla="*/ 3798 w 4171"/>
                <a:gd name="T93" fmla="*/ 2214 h 2387"/>
                <a:gd name="T94" fmla="*/ 3649 w 4171"/>
                <a:gd name="T95" fmla="*/ 2302 h 2387"/>
                <a:gd name="T96" fmla="*/ 3484 w 4171"/>
                <a:gd name="T97" fmla="*/ 2359 h 2387"/>
                <a:gd name="T98" fmla="*/ 3306 w 4171"/>
                <a:gd name="T99" fmla="*/ 2385 h 2387"/>
                <a:gd name="T100" fmla="*/ 743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743" y="2387"/>
                  </a:moveTo>
                  <a:lnTo>
                    <a:pt x="703" y="2385"/>
                  </a:lnTo>
                  <a:lnTo>
                    <a:pt x="625" y="2378"/>
                  </a:lnTo>
                  <a:lnTo>
                    <a:pt x="548" y="2361"/>
                  </a:lnTo>
                  <a:lnTo>
                    <a:pt x="476" y="2338"/>
                  </a:lnTo>
                  <a:lnTo>
                    <a:pt x="407" y="2306"/>
                  </a:lnTo>
                  <a:lnTo>
                    <a:pt x="343" y="2268"/>
                  </a:lnTo>
                  <a:lnTo>
                    <a:pt x="282" y="2225"/>
                  </a:lnTo>
                  <a:lnTo>
                    <a:pt x="226" y="2175"/>
                  </a:lnTo>
                  <a:lnTo>
                    <a:pt x="174" y="2120"/>
                  </a:lnTo>
                  <a:lnTo>
                    <a:pt x="129" y="2061"/>
                  </a:lnTo>
                  <a:lnTo>
                    <a:pt x="90" y="1996"/>
                  </a:lnTo>
                  <a:lnTo>
                    <a:pt x="57" y="1929"/>
                  </a:lnTo>
                  <a:lnTo>
                    <a:pt x="31" y="1857"/>
                  </a:lnTo>
                  <a:lnTo>
                    <a:pt x="13" y="1782"/>
                  </a:lnTo>
                  <a:lnTo>
                    <a:pt x="1" y="1704"/>
                  </a:lnTo>
                  <a:lnTo>
                    <a:pt x="0" y="1625"/>
                  </a:lnTo>
                  <a:lnTo>
                    <a:pt x="1" y="1584"/>
                  </a:lnTo>
                  <a:lnTo>
                    <a:pt x="8" y="1518"/>
                  </a:lnTo>
                  <a:lnTo>
                    <a:pt x="40" y="1391"/>
                  </a:lnTo>
                  <a:lnTo>
                    <a:pt x="93" y="1275"/>
                  </a:lnTo>
                  <a:lnTo>
                    <a:pt x="167" y="1168"/>
                  </a:lnTo>
                  <a:lnTo>
                    <a:pt x="255" y="1077"/>
                  </a:lnTo>
                  <a:lnTo>
                    <a:pt x="358" y="1001"/>
                  </a:lnTo>
                  <a:lnTo>
                    <a:pt x="474" y="945"/>
                  </a:lnTo>
                  <a:lnTo>
                    <a:pt x="599" y="907"/>
                  </a:lnTo>
                  <a:lnTo>
                    <a:pt x="665" y="899"/>
                  </a:lnTo>
                  <a:lnTo>
                    <a:pt x="703" y="896"/>
                  </a:lnTo>
                  <a:lnTo>
                    <a:pt x="776" y="896"/>
                  </a:lnTo>
                  <a:lnTo>
                    <a:pt x="812" y="899"/>
                  </a:lnTo>
                  <a:lnTo>
                    <a:pt x="836" y="899"/>
                  </a:lnTo>
                  <a:lnTo>
                    <a:pt x="883" y="887"/>
                  </a:lnTo>
                  <a:lnTo>
                    <a:pt x="921" y="861"/>
                  </a:lnTo>
                  <a:lnTo>
                    <a:pt x="950" y="824"/>
                  </a:lnTo>
                  <a:lnTo>
                    <a:pt x="959" y="801"/>
                  </a:lnTo>
                  <a:lnTo>
                    <a:pt x="975" y="758"/>
                  </a:lnTo>
                  <a:lnTo>
                    <a:pt x="1011" y="674"/>
                  </a:lnTo>
                  <a:lnTo>
                    <a:pt x="1054" y="593"/>
                  </a:lnTo>
                  <a:lnTo>
                    <a:pt x="1103" y="516"/>
                  </a:lnTo>
                  <a:lnTo>
                    <a:pt x="1156" y="444"/>
                  </a:lnTo>
                  <a:lnTo>
                    <a:pt x="1217" y="376"/>
                  </a:lnTo>
                  <a:lnTo>
                    <a:pt x="1280" y="311"/>
                  </a:lnTo>
                  <a:lnTo>
                    <a:pt x="1349" y="254"/>
                  </a:lnTo>
                  <a:lnTo>
                    <a:pt x="1423" y="200"/>
                  </a:lnTo>
                  <a:lnTo>
                    <a:pt x="1500" y="153"/>
                  </a:lnTo>
                  <a:lnTo>
                    <a:pt x="1581" y="111"/>
                  </a:lnTo>
                  <a:lnTo>
                    <a:pt x="1666" y="75"/>
                  </a:lnTo>
                  <a:lnTo>
                    <a:pt x="1754" y="46"/>
                  </a:lnTo>
                  <a:lnTo>
                    <a:pt x="1845" y="25"/>
                  </a:lnTo>
                  <a:lnTo>
                    <a:pt x="1938" y="9"/>
                  </a:lnTo>
                  <a:lnTo>
                    <a:pt x="2033" y="2"/>
                  </a:lnTo>
                  <a:lnTo>
                    <a:pt x="2082" y="0"/>
                  </a:lnTo>
                  <a:lnTo>
                    <a:pt x="2156" y="2"/>
                  </a:lnTo>
                  <a:lnTo>
                    <a:pt x="2297" y="19"/>
                  </a:lnTo>
                  <a:lnTo>
                    <a:pt x="2434" y="52"/>
                  </a:lnTo>
                  <a:lnTo>
                    <a:pt x="2563" y="101"/>
                  </a:lnTo>
                  <a:lnTo>
                    <a:pt x="2684" y="164"/>
                  </a:lnTo>
                  <a:lnTo>
                    <a:pt x="2798" y="239"/>
                  </a:lnTo>
                  <a:lnTo>
                    <a:pt x="2902" y="327"/>
                  </a:lnTo>
                  <a:lnTo>
                    <a:pt x="2994" y="426"/>
                  </a:lnTo>
                  <a:lnTo>
                    <a:pt x="3036" y="480"/>
                  </a:lnTo>
                  <a:lnTo>
                    <a:pt x="3057" y="507"/>
                  </a:lnTo>
                  <a:lnTo>
                    <a:pt x="3109" y="550"/>
                  </a:lnTo>
                  <a:lnTo>
                    <a:pt x="3170" y="581"/>
                  </a:lnTo>
                  <a:lnTo>
                    <a:pt x="3236" y="596"/>
                  </a:lnTo>
                  <a:lnTo>
                    <a:pt x="3269" y="596"/>
                  </a:lnTo>
                  <a:lnTo>
                    <a:pt x="3275" y="596"/>
                  </a:lnTo>
                  <a:lnTo>
                    <a:pt x="3322" y="598"/>
                  </a:lnTo>
                  <a:lnTo>
                    <a:pt x="3413" y="608"/>
                  </a:lnTo>
                  <a:lnTo>
                    <a:pt x="3501" y="625"/>
                  </a:lnTo>
                  <a:lnTo>
                    <a:pt x="3586" y="653"/>
                  </a:lnTo>
                  <a:lnTo>
                    <a:pt x="3667" y="687"/>
                  </a:lnTo>
                  <a:lnTo>
                    <a:pt x="3744" y="729"/>
                  </a:lnTo>
                  <a:lnTo>
                    <a:pt x="3815" y="778"/>
                  </a:lnTo>
                  <a:lnTo>
                    <a:pt x="3883" y="834"/>
                  </a:lnTo>
                  <a:lnTo>
                    <a:pt x="3943" y="896"/>
                  </a:lnTo>
                  <a:lnTo>
                    <a:pt x="3998" y="964"/>
                  </a:lnTo>
                  <a:lnTo>
                    <a:pt x="4045" y="1036"/>
                  </a:lnTo>
                  <a:lnTo>
                    <a:pt x="4087" y="1113"/>
                  </a:lnTo>
                  <a:lnTo>
                    <a:pt x="4120" y="1194"/>
                  </a:lnTo>
                  <a:lnTo>
                    <a:pt x="4145" y="1280"/>
                  </a:lnTo>
                  <a:lnTo>
                    <a:pt x="4162" y="1368"/>
                  </a:lnTo>
                  <a:lnTo>
                    <a:pt x="4171" y="1461"/>
                  </a:lnTo>
                  <a:lnTo>
                    <a:pt x="4171" y="1507"/>
                  </a:lnTo>
                  <a:lnTo>
                    <a:pt x="4168" y="1553"/>
                  </a:lnTo>
                  <a:lnTo>
                    <a:pt x="4158" y="1642"/>
                  </a:lnTo>
                  <a:lnTo>
                    <a:pt x="4139" y="1728"/>
                  </a:lnTo>
                  <a:lnTo>
                    <a:pt x="4110" y="1812"/>
                  </a:lnTo>
                  <a:lnTo>
                    <a:pt x="4076" y="1891"/>
                  </a:lnTo>
                  <a:lnTo>
                    <a:pt x="4032" y="1966"/>
                  </a:lnTo>
                  <a:lnTo>
                    <a:pt x="3983" y="2035"/>
                  </a:lnTo>
                  <a:lnTo>
                    <a:pt x="3927" y="2100"/>
                  </a:lnTo>
                  <a:lnTo>
                    <a:pt x="3865" y="2160"/>
                  </a:lnTo>
                  <a:lnTo>
                    <a:pt x="3798" y="2214"/>
                  </a:lnTo>
                  <a:lnTo>
                    <a:pt x="3726" y="2261"/>
                  </a:lnTo>
                  <a:lnTo>
                    <a:pt x="3649" y="2302"/>
                  </a:lnTo>
                  <a:lnTo>
                    <a:pt x="3569" y="2335"/>
                  </a:lnTo>
                  <a:lnTo>
                    <a:pt x="3484" y="2359"/>
                  </a:lnTo>
                  <a:lnTo>
                    <a:pt x="3396" y="2377"/>
                  </a:lnTo>
                  <a:lnTo>
                    <a:pt x="3306" y="2385"/>
                  </a:lnTo>
                  <a:lnTo>
                    <a:pt x="3260" y="2387"/>
                  </a:lnTo>
                  <a:lnTo>
                    <a:pt x="743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350" y="2680"/>
              <a:ext cx="1390" cy="795"/>
            </a:xfrm>
            <a:custGeom>
              <a:avLst/>
              <a:gdLst>
                <a:gd name="T0" fmla="*/ 3468 w 4171"/>
                <a:gd name="T1" fmla="*/ 2385 h 2387"/>
                <a:gd name="T2" fmla="*/ 3622 w 4171"/>
                <a:gd name="T3" fmla="*/ 2361 h 2387"/>
                <a:gd name="T4" fmla="*/ 3763 w 4171"/>
                <a:gd name="T5" fmla="*/ 2306 h 2387"/>
                <a:gd name="T6" fmla="*/ 3888 w 4171"/>
                <a:gd name="T7" fmla="*/ 2225 h 2387"/>
                <a:gd name="T8" fmla="*/ 3996 w 4171"/>
                <a:gd name="T9" fmla="*/ 2120 h 2387"/>
                <a:gd name="T10" fmla="*/ 4080 w 4171"/>
                <a:gd name="T11" fmla="*/ 1996 h 2387"/>
                <a:gd name="T12" fmla="*/ 4139 w 4171"/>
                <a:gd name="T13" fmla="*/ 1857 h 2387"/>
                <a:gd name="T14" fmla="*/ 4169 w 4171"/>
                <a:gd name="T15" fmla="*/ 1704 h 2387"/>
                <a:gd name="T16" fmla="*/ 4169 w 4171"/>
                <a:gd name="T17" fmla="*/ 1584 h 2387"/>
                <a:gd name="T18" fmla="*/ 4130 w 4171"/>
                <a:gd name="T19" fmla="*/ 1391 h 2387"/>
                <a:gd name="T20" fmla="*/ 4004 w 4171"/>
                <a:gd name="T21" fmla="*/ 1168 h 2387"/>
                <a:gd name="T22" fmla="*/ 3812 w 4171"/>
                <a:gd name="T23" fmla="*/ 1001 h 2387"/>
                <a:gd name="T24" fmla="*/ 3572 w 4171"/>
                <a:gd name="T25" fmla="*/ 907 h 2387"/>
                <a:gd name="T26" fmla="*/ 3468 w 4171"/>
                <a:gd name="T27" fmla="*/ 896 h 2387"/>
                <a:gd name="T28" fmla="*/ 3358 w 4171"/>
                <a:gd name="T29" fmla="*/ 899 h 2387"/>
                <a:gd name="T30" fmla="*/ 3288 w 4171"/>
                <a:gd name="T31" fmla="*/ 887 h 2387"/>
                <a:gd name="T32" fmla="*/ 3220 w 4171"/>
                <a:gd name="T33" fmla="*/ 824 h 2387"/>
                <a:gd name="T34" fmla="*/ 3196 w 4171"/>
                <a:gd name="T35" fmla="*/ 758 h 2387"/>
                <a:gd name="T36" fmla="*/ 3116 w 4171"/>
                <a:gd name="T37" fmla="*/ 593 h 2387"/>
                <a:gd name="T38" fmla="*/ 3014 w 4171"/>
                <a:gd name="T39" fmla="*/ 444 h 2387"/>
                <a:gd name="T40" fmla="*/ 2890 w 4171"/>
                <a:gd name="T41" fmla="*/ 311 h 2387"/>
                <a:gd name="T42" fmla="*/ 2748 w 4171"/>
                <a:gd name="T43" fmla="*/ 200 h 2387"/>
                <a:gd name="T44" fmla="*/ 2589 w 4171"/>
                <a:gd name="T45" fmla="*/ 111 h 2387"/>
                <a:gd name="T46" fmla="*/ 2417 w 4171"/>
                <a:gd name="T47" fmla="*/ 46 h 2387"/>
                <a:gd name="T48" fmla="*/ 2232 w 4171"/>
                <a:gd name="T49" fmla="*/ 9 h 2387"/>
                <a:gd name="T50" fmla="*/ 2088 w 4171"/>
                <a:gd name="T51" fmla="*/ 0 h 2387"/>
                <a:gd name="T52" fmla="*/ 1874 w 4171"/>
                <a:gd name="T53" fmla="*/ 19 h 2387"/>
                <a:gd name="T54" fmla="*/ 1607 w 4171"/>
                <a:gd name="T55" fmla="*/ 101 h 2387"/>
                <a:gd name="T56" fmla="*/ 1372 w 4171"/>
                <a:gd name="T57" fmla="*/ 239 h 2387"/>
                <a:gd name="T58" fmla="*/ 1176 w 4171"/>
                <a:gd name="T59" fmla="*/ 426 h 2387"/>
                <a:gd name="T60" fmla="*/ 1113 w 4171"/>
                <a:gd name="T61" fmla="*/ 507 h 2387"/>
                <a:gd name="T62" fmla="*/ 1001 w 4171"/>
                <a:gd name="T63" fmla="*/ 581 h 2387"/>
                <a:gd name="T64" fmla="*/ 901 w 4171"/>
                <a:gd name="T65" fmla="*/ 596 h 2387"/>
                <a:gd name="T66" fmla="*/ 848 w 4171"/>
                <a:gd name="T67" fmla="*/ 598 h 2387"/>
                <a:gd name="T68" fmla="*/ 670 w 4171"/>
                <a:gd name="T69" fmla="*/ 625 h 2387"/>
                <a:gd name="T70" fmla="*/ 504 w 4171"/>
                <a:gd name="T71" fmla="*/ 687 h 2387"/>
                <a:gd name="T72" fmla="*/ 356 w 4171"/>
                <a:gd name="T73" fmla="*/ 778 h 2387"/>
                <a:gd name="T74" fmla="*/ 227 w 4171"/>
                <a:gd name="T75" fmla="*/ 896 h 2387"/>
                <a:gd name="T76" fmla="*/ 125 w 4171"/>
                <a:gd name="T77" fmla="*/ 1036 h 2387"/>
                <a:gd name="T78" fmla="*/ 50 w 4171"/>
                <a:gd name="T79" fmla="*/ 1194 h 2387"/>
                <a:gd name="T80" fmla="*/ 8 w 4171"/>
                <a:gd name="T81" fmla="*/ 1368 h 2387"/>
                <a:gd name="T82" fmla="*/ 0 w 4171"/>
                <a:gd name="T83" fmla="*/ 1507 h 2387"/>
                <a:gd name="T84" fmla="*/ 13 w 4171"/>
                <a:gd name="T85" fmla="*/ 1642 h 2387"/>
                <a:gd name="T86" fmla="*/ 60 w 4171"/>
                <a:gd name="T87" fmla="*/ 1812 h 2387"/>
                <a:gd name="T88" fmla="*/ 138 w 4171"/>
                <a:gd name="T89" fmla="*/ 1966 h 2387"/>
                <a:gd name="T90" fmla="*/ 243 w 4171"/>
                <a:gd name="T91" fmla="*/ 2100 h 2387"/>
                <a:gd name="T92" fmla="*/ 373 w 4171"/>
                <a:gd name="T93" fmla="*/ 2214 h 2387"/>
                <a:gd name="T94" fmla="*/ 521 w 4171"/>
                <a:gd name="T95" fmla="*/ 2302 h 2387"/>
                <a:gd name="T96" fmla="*/ 687 w 4171"/>
                <a:gd name="T97" fmla="*/ 2359 h 2387"/>
                <a:gd name="T98" fmla="*/ 864 w 4171"/>
                <a:gd name="T99" fmla="*/ 2385 h 2387"/>
                <a:gd name="T100" fmla="*/ 3428 w 4171"/>
                <a:gd name="T101" fmla="*/ 2387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71" h="2387">
                  <a:moveTo>
                    <a:pt x="3428" y="2387"/>
                  </a:moveTo>
                  <a:lnTo>
                    <a:pt x="3468" y="2385"/>
                  </a:lnTo>
                  <a:lnTo>
                    <a:pt x="3546" y="2378"/>
                  </a:lnTo>
                  <a:lnTo>
                    <a:pt x="3622" y="2361"/>
                  </a:lnTo>
                  <a:lnTo>
                    <a:pt x="3694" y="2338"/>
                  </a:lnTo>
                  <a:lnTo>
                    <a:pt x="3763" y="2306"/>
                  </a:lnTo>
                  <a:lnTo>
                    <a:pt x="3828" y="2268"/>
                  </a:lnTo>
                  <a:lnTo>
                    <a:pt x="3888" y="2225"/>
                  </a:lnTo>
                  <a:lnTo>
                    <a:pt x="3945" y="2175"/>
                  </a:lnTo>
                  <a:lnTo>
                    <a:pt x="3996" y="2120"/>
                  </a:lnTo>
                  <a:lnTo>
                    <a:pt x="4041" y="2061"/>
                  </a:lnTo>
                  <a:lnTo>
                    <a:pt x="4080" y="1996"/>
                  </a:lnTo>
                  <a:lnTo>
                    <a:pt x="4113" y="1929"/>
                  </a:lnTo>
                  <a:lnTo>
                    <a:pt x="4139" y="1857"/>
                  </a:lnTo>
                  <a:lnTo>
                    <a:pt x="4158" y="1782"/>
                  </a:lnTo>
                  <a:lnTo>
                    <a:pt x="4169" y="1704"/>
                  </a:lnTo>
                  <a:lnTo>
                    <a:pt x="4171" y="1625"/>
                  </a:lnTo>
                  <a:lnTo>
                    <a:pt x="4169" y="1584"/>
                  </a:lnTo>
                  <a:lnTo>
                    <a:pt x="4162" y="1518"/>
                  </a:lnTo>
                  <a:lnTo>
                    <a:pt x="4130" y="1391"/>
                  </a:lnTo>
                  <a:lnTo>
                    <a:pt x="4077" y="1275"/>
                  </a:lnTo>
                  <a:lnTo>
                    <a:pt x="4004" y="1168"/>
                  </a:lnTo>
                  <a:lnTo>
                    <a:pt x="3916" y="1077"/>
                  </a:lnTo>
                  <a:lnTo>
                    <a:pt x="3812" y="1001"/>
                  </a:lnTo>
                  <a:lnTo>
                    <a:pt x="3697" y="945"/>
                  </a:lnTo>
                  <a:lnTo>
                    <a:pt x="3572" y="907"/>
                  </a:lnTo>
                  <a:lnTo>
                    <a:pt x="3505" y="899"/>
                  </a:lnTo>
                  <a:lnTo>
                    <a:pt x="3468" y="896"/>
                  </a:lnTo>
                  <a:lnTo>
                    <a:pt x="3394" y="896"/>
                  </a:lnTo>
                  <a:lnTo>
                    <a:pt x="3358" y="899"/>
                  </a:lnTo>
                  <a:lnTo>
                    <a:pt x="3334" y="899"/>
                  </a:lnTo>
                  <a:lnTo>
                    <a:pt x="3288" y="887"/>
                  </a:lnTo>
                  <a:lnTo>
                    <a:pt x="3249" y="861"/>
                  </a:lnTo>
                  <a:lnTo>
                    <a:pt x="3220" y="824"/>
                  </a:lnTo>
                  <a:lnTo>
                    <a:pt x="3212" y="801"/>
                  </a:lnTo>
                  <a:lnTo>
                    <a:pt x="3196" y="758"/>
                  </a:lnTo>
                  <a:lnTo>
                    <a:pt x="3160" y="674"/>
                  </a:lnTo>
                  <a:lnTo>
                    <a:pt x="3116" y="593"/>
                  </a:lnTo>
                  <a:lnTo>
                    <a:pt x="3068" y="516"/>
                  </a:lnTo>
                  <a:lnTo>
                    <a:pt x="3014" y="444"/>
                  </a:lnTo>
                  <a:lnTo>
                    <a:pt x="2954" y="376"/>
                  </a:lnTo>
                  <a:lnTo>
                    <a:pt x="2890" y="311"/>
                  </a:lnTo>
                  <a:lnTo>
                    <a:pt x="2821" y="254"/>
                  </a:lnTo>
                  <a:lnTo>
                    <a:pt x="2748" y="200"/>
                  </a:lnTo>
                  <a:lnTo>
                    <a:pt x="2670" y="153"/>
                  </a:lnTo>
                  <a:lnTo>
                    <a:pt x="2589" y="111"/>
                  </a:lnTo>
                  <a:lnTo>
                    <a:pt x="2504" y="75"/>
                  </a:lnTo>
                  <a:lnTo>
                    <a:pt x="2417" y="46"/>
                  </a:lnTo>
                  <a:lnTo>
                    <a:pt x="2326" y="25"/>
                  </a:lnTo>
                  <a:lnTo>
                    <a:pt x="2232" y="9"/>
                  </a:lnTo>
                  <a:lnTo>
                    <a:pt x="2137" y="2"/>
                  </a:lnTo>
                  <a:lnTo>
                    <a:pt x="2088" y="0"/>
                  </a:lnTo>
                  <a:lnTo>
                    <a:pt x="2015" y="2"/>
                  </a:lnTo>
                  <a:lnTo>
                    <a:pt x="1874" y="19"/>
                  </a:lnTo>
                  <a:lnTo>
                    <a:pt x="1737" y="52"/>
                  </a:lnTo>
                  <a:lnTo>
                    <a:pt x="1607" y="101"/>
                  </a:lnTo>
                  <a:lnTo>
                    <a:pt x="1486" y="164"/>
                  </a:lnTo>
                  <a:lnTo>
                    <a:pt x="1372" y="239"/>
                  </a:lnTo>
                  <a:lnTo>
                    <a:pt x="1269" y="327"/>
                  </a:lnTo>
                  <a:lnTo>
                    <a:pt x="1176" y="426"/>
                  </a:lnTo>
                  <a:lnTo>
                    <a:pt x="1135" y="480"/>
                  </a:lnTo>
                  <a:lnTo>
                    <a:pt x="1113" y="507"/>
                  </a:lnTo>
                  <a:lnTo>
                    <a:pt x="1061" y="550"/>
                  </a:lnTo>
                  <a:lnTo>
                    <a:pt x="1001" y="581"/>
                  </a:lnTo>
                  <a:lnTo>
                    <a:pt x="935" y="596"/>
                  </a:lnTo>
                  <a:lnTo>
                    <a:pt x="901" y="596"/>
                  </a:lnTo>
                  <a:lnTo>
                    <a:pt x="896" y="596"/>
                  </a:lnTo>
                  <a:lnTo>
                    <a:pt x="848" y="598"/>
                  </a:lnTo>
                  <a:lnTo>
                    <a:pt x="757" y="608"/>
                  </a:lnTo>
                  <a:lnTo>
                    <a:pt x="670" y="625"/>
                  </a:lnTo>
                  <a:lnTo>
                    <a:pt x="585" y="653"/>
                  </a:lnTo>
                  <a:lnTo>
                    <a:pt x="504" y="687"/>
                  </a:lnTo>
                  <a:lnTo>
                    <a:pt x="426" y="729"/>
                  </a:lnTo>
                  <a:lnTo>
                    <a:pt x="356" y="778"/>
                  </a:lnTo>
                  <a:lnTo>
                    <a:pt x="288" y="834"/>
                  </a:lnTo>
                  <a:lnTo>
                    <a:pt x="227" y="896"/>
                  </a:lnTo>
                  <a:lnTo>
                    <a:pt x="173" y="964"/>
                  </a:lnTo>
                  <a:lnTo>
                    <a:pt x="125" y="1036"/>
                  </a:lnTo>
                  <a:lnTo>
                    <a:pt x="83" y="1113"/>
                  </a:lnTo>
                  <a:lnTo>
                    <a:pt x="50" y="1194"/>
                  </a:lnTo>
                  <a:lnTo>
                    <a:pt x="26" y="1280"/>
                  </a:lnTo>
                  <a:lnTo>
                    <a:pt x="8" y="1368"/>
                  </a:lnTo>
                  <a:lnTo>
                    <a:pt x="0" y="1461"/>
                  </a:lnTo>
                  <a:lnTo>
                    <a:pt x="0" y="1507"/>
                  </a:lnTo>
                  <a:lnTo>
                    <a:pt x="3" y="1553"/>
                  </a:lnTo>
                  <a:lnTo>
                    <a:pt x="13" y="1642"/>
                  </a:lnTo>
                  <a:lnTo>
                    <a:pt x="32" y="1728"/>
                  </a:lnTo>
                  <a:lnTo>
                    <a:pt x="60" y="1812"/>
                  </a:lnTo>
                  <a:lnTo>
                    <a:pt x="95" y="1891"/>
                  </a:lnTo>
                  <a:lnTo>
                    <a:pt x="138" y="1966"/>
                  </a:lnTo>
                  <a:lnTo>
                    <a:pt x="187" y="2035"/>
                  </a:lnTo>
                  <a:lnTo>
                    <a:pt x="243" y="2100"/>
                  </a:lnTo>
                  <a:lnTo>
                    <a:pt x="305" y="2160"/>
                  </a:lnTo>
                  <a:lnTo>
                    <a:pt x="373" y="2214"/>
                  </a:lnTo>
                  <a:lnTo>
                    <a:pt x="445" y="2261"/>
                  </a:lnTo>
                  <a:lnTo>
                    <a:pt x="521" y="2302"/>
                  </a:lnTo>
                  <a:lnTo>
                    <a:pt x="602" y="2335"/>
                  </a:lnTo>
                  <a:lnTo>
                    <a:pt x="687" y="2359"/>
                  </a:lnTo>
                  <a:lnTo>
                    <a:pt x="775" y="2377"/>
                  </a:lnTo>
                  <a:lnTo>
                    <a:pt x="864" y="2385"/>
                  </a:lnTo>
                  <a:lnTo>
                    <a:pt x="910" y="2387"/>
                  </a:lnTo>
                  <a:lnTo>
                    <a:pt x="3428" y="2387"/>
                  </a:lnTo>
                  <a:close/>
                </a:path>
              </a:pathLst>
            </a:custGeom>
            <a:solidFill>
              <a:srgbClr val="EC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977" y="2680"/>
              <a:ext cx="763" cy="795"/>
            </a:xfrm>
            <a:custGeom>
              <a:avLst/>
              <a:gdLst>
                <a:gd name="T0" fmla="*/ 2281 w 2290"/>
                <a:gd name="T1" fmla="*/ 1518 h 2387"/>
                <a:gd name="T2" fmla="*/ 2196 w 2290"/>
                <a:gd name="T3" fmla="*/ 1275 h 2387"/>
                <a:gd name="T4" fmla="*/ 2035 w 2290"/>
                <a:gd name="T5" fmla="*/ 1077 h 2387"/>
                <a:gd name="T6" fmla="*/ 1816 w 2290"/>
                <a:gd name="T7" fmla="*/ 945 h 2387"/>
                <a:gd name="T8" fmla="*/ 1624 w 2290"/>
                <a:gd name="T9" fmla="*/ 899 h 2387"/>
                <a:gd name="T10" fmla="*/ 1513 w 2290"/>
                <a:gd name="T11" fmla="*/ 896 h 2387"/>
                <a:gd name="T12" fmla="*/ 1453 w 2290"/>
                <a:gd name="T13" fmla="*/ 899 h 2387"/>
                <a:gd name="T14" fmla="*/ 1368 w 2290"/>
                <a:gd name="T15" fmla="*/ 861 h 2387"/>
                <a:gd name="T16" fmla="*/ 1331 w 2290"/>
                <a:gd name="T17" fmla="*/ 801 h 2387"/>
                <a:gd name="T18" fmla="*/ 1279 w 2290"/>
                <a:gd name="T19" fmla="*/ 674 h 2387"/>
                <a:gd name="T20" fmla="*/ 1187 w 2290"/>
                <a:gd name="T21" fmla="*/ 516 h 2387"/>
                <a:gd name="T22" fmla="*/ 1073 w 2290"/>
                <a:gd name="T23" fmla="*/ 376 h 2387"/>
                <a:gd name="T24" fmla="*/ 940 w 2290"/>
                <a:gd name="T25" fmla="*/ 254 h 2387"/>
                <a:gd name="T26" fmla="*/ 789 w 2290"/>
                <a:gd name="T27" fmla="*/ 153 h 2387"/>
                <a:gd name="T28" fmla="*/ 623 w 2290"/>
                <a:gd name="T29" fmla="*/ 75 h 2387"/>
                <a:gd name="T30" fmla="*/ 445 w 2290"/>
                <a:gd name="T31" fmla="*/ 25 h 2387"/>
                <a:gd name="T32" fmla="*/ 256 w 2290"/>
                <a:gd name="T33" fmla="*/ 2 h 2387"/>
                <a:gd name="T34" fmla="*/ 154 w 2290"/>
                <a:gd name="T35" fmla="*/ 2 h 2387"/>
                <a:gd name="T36" fmla="*/ 0 w 2290"/>
                <a:gd name="T37" fmla="*/ 19 h 2387"/>
                <a:gd name="T38" fmla="*/ 232 w 2290"/>
                <a:gd name="T39" fmla="*/ 84 h 2387"/>
                <a:gd name="T40" fmla="*/ 507 w 2290"/>
                <a:gd name="T41" fmla="*/ 238 h 2387"/>
                <a:gd name="T42" fmla="*/ 729 w 2290"/>
                <a:gd name="T43" fmla="*/ 455 h 2387"/>
                <a:gd name="T44" fmla="*/ 888 w 2290"/>
                <a:gd name="T45" fmla="*/ 726 h 2387"/>
                <a:gd name="T46" fmla="*/ 926 w 2290"/>
                <a:gd name="T47" fmla="*/ 824 h 2387"/>
                <a:gd name="T48" fmla="*/ 994 w 2290"/>
                <a:gd name="T49" fmla="*/ 887 h 2387"/>
                <a:gd name="T50" fmla="*/ 1063 w 2290"/>
                <a:gd name="T51" fmla="*/ 899 h 2387"/>
                <a:gd name="T52" fmla="*/ 1174 w 2290"/>
                <a:gd name="T53" fmla="*/ 896 h 2387"/>
                <a:gd name="T54" fmla="*/ 1276 w 2290"/>
                <a:gd name="T55" fmla="*/ 907 h 2387"/>
                <a:gd name="T56" fmla="*/ 1518 w 2290"/>
                <a:gd name="T57" fmla="*/ 1001 h 2387"/>
                <a:gd name="T58" fmla="*/ 1709 w 2290"/>
                <a:gd name="T59" fmla="*/ 1168 h 2387"/>
                <a:gd name="T60" fmla="*/ 1835 w 2290"/>
                <a:gd name="T61" fmla="*/ 1391 h 2387"/>
                <a:gd name="T62" fmla="*/ 1873 w 2290"/>
                <a:gd name="T63" fmla="*/ 1584 h 2387"/>
                <a:gd name="T64" fmla="*/ 1873 w 2290"/>
                <a:gd name="T65" fmla="*/ 1704 h 2387"/>
                <a:gd name="T66" fmla="*/ 1845 w 2290"/>
                <a:gd name="T67" fmla="*/ 1857 h 2387"/>
                <a:gd name="T68" fmla="*/ 1786 w 2290"/>
                <a:gd name="T69" fmla="*/ 1996 h 2387"/>
                <a:gd name="T70" fmla="*/ 1701 w 2290"/>
                <a:gd name="T71" fmla="*/ 2120 h 2387"/>
                <a:gd name="T72" fmla="*/ 1594 w 2290"/>
                <a:gd name="T73" fmla="*/ 2225 h 2387"/>
                <a:gd name="T74" fmla="*/ 1467 w 2290"/>
                <a:gd name="T75" fmla="*/ 2306 h 2387"/>
                <a:gd name="T76" fmla="*/ 1326 w 2290"/>
                <a:gd name="T77" fmla="*/ 2361 h 2387"/>
                <a:gd name="T78" fmla="*/ 1172 w 2290"/>
                <a:gd name="T79" fmla="*/ 2385 h 2387"/>
                <a:gd name="T80" fmla="*/ 1547 w 2290"/>
                <a:gd name="T81" fmla="*/ 2387 h 2387"/>
                <a:gd name="T82" fmla="*/ 1665 w 2290"/>
                <a:gd name="T83" fmla="*/ 2378 h 2387"/>
                <a:gd name="T84" fmla="*/ 1813 w 2290"/>
                <a:gd name="T85" fmla="*/ 2338 h 2387"/>
                <a:gd name="T86" fmla="*/ 1947 w 2290"/>
                <a:gd name="T87" fmla="*/ 2268 h 2387"/>
                <a:gd name="T88" fmla="*/ 2064 w 2290"/>
                <a:gd name="T89" fmla="*/ 2175 h 2387"/>
                <a:gd name="T90" fmla="*/ 2160 w 2290"/>
                <a:gd name="T91" fmla="*/ 2061 h 2387"/>
                <a:gd name="T92" fmla="*/ 2232 w 2290"/>
                <a:gd name="T93" fmla="*/ 1929 h 2387"/>
                <a:gd name="T94" fmla="*/ 2277 w 2290"/>
                <a:gd name="T95" fmla="*/ 1782 h 2387"/>
                <a:gd name="T96" fmla="*/ 2290 w 2290"/>
                <a:gd name="T97" fmla="*/ 1625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0" h="2387">
                  <a:moveTo>
                    <a:pt x="2288" y="1584"/>
                  </a:moveTo>
                  <a:lnTo>
                    <a:pt x="2281" y="1518"/>
                  </a:lnTo>
                  <a:lnTo>
                    <a:pt x="2249" y="1391"/>
                  </a:lnTo>
                  <a:lnTo>
                    <a:pt x="2196" y="1275"/>
                  </a:lnTo>
                  <a:lnTo>
                    <a:pt x="2123" y="1168"/>
                  </a:lnTo>
                  <a:lnTo>
                    <a:pt x="2035" y="1077"/>
                  </a:lnTo>
                  <a:lnTo>
                    <a:pt x="1931" y="1001"/>
                  </a:lnTo>
                  <a:lnTo>
                    <a:pt x="1816" y="945"/>
                  </a:lnTo>
                  <a:lnTo>
                    <a:pt x="1691" y="907"/>
                  </a:lnTo>
                  <a:lnTo>
                    <a:pt x="1624" y="899"/>
                  </a:lnTo>
                  <a:lnTo>
                    <a:pt x="1587" y="896"/>
                  </a:lnTo>
                  <a:lnTo>
                    <a:pt x="1513" y="896"/>
                  </a:lnTo>
                  <a:lnTo>
                    <a:pt x="1477" y="899"/>
                  </a:lnTo>
                  <a:lnTo>
                    <a:pt x="1453" y="899"/>
                  </a:lnTo>
                  <a:lnTo>
                    <a:pt x="1407" y="887"/>
                  </a:lnTo>
                  <a:lnTo>
                    <a:pt x="1368" y="861"/>
                  </a:lnTo>
                  <a:lnTo>
                    <a:pt x="1339" y="824"/>
                  </a:lnTo>
                  <a:lnTo>
                    <a:pt x="1331" y="801"/>
                  </a:lnTo>
                  <a:lnTo>
                    <a:pt x="1315" y="758"/>
                  </a:lnTo>
                  <a:lnTo>
                    <a:pt x="1279" y="674"/>
                  </a:lnTo>
                  <a:lnTo>
                    <a:pt x="1235" y="593"/>
                  </a:lnTo>
                  <a:lnTo>
                    <a:pt x="1187" y="516"/>
                  </a:lnTo>
                  <a:lnTo>
                    <a:pt x="1133" y="444"/>
                  </a:lnTo>
                  <a:lnTo>
                    <a:pt x="1073" y="376"/>
                  </a:lnTo>
                  <a:lnTo>
                    <a:pt x="1009" y="311"/>
                  </a:lnTo>
                  <a:lnTo>
                    <a:pt x="940" y="254"/>
                  </a:lnTo>
                  <a:lnTo>
                    <a:pt x="867" y="200"/>
                  </a:lnTo>
                  <a:lnTo>
                    <a:pt x="789" y="153"/>
                  </a:lnTo>
                  <a:lnTo>
                    <a:pt x="708" y="111"/>
                  </a:lnTo>
                  <a:lnTo>
                    <a:pt x="623" y="75"/>
                  </a:lnTo>
                  <a:lnTo>
                    <a:pt x="536" y="46"/>
                  </a:lnTo>
                  <a:lnTo>
                    <a:pt x="445" y="25"/>
                  </a:lnTo>
                  <a:lnTo>
                    <a:pt x="351" y="9"/>
                  </a:lnTo>
                  <a:lnTo>
                    <a:pt x="256" y="2"/>
                  </a:lnTo>
                  <a:lnTo>
                    <a:pt x="207" y="0"/>
                  </a:lnTo>
                  <a:lnTo>
                    <a:pt x="154" y="2"/>
                  </a:lnTo>
                  <a:lnTo>
                    <a:pt x="50" y="10"/>
                  </a:lnTo>
                  <a:lnTo>
                    <a:pt x="0" y="19"/>
                  </a:lnTo>
                  <a:lnTo>
                    <a:pt x="79" y="35"/>
                  </a:lnTo>
                  <a:lnTo>
                    <a:pt x="232" y="84"/>
                  </a:lnTo>
                  <a:lnTo>
                    <a:pt x="374" y="151"/>
                  </a:lnTo>
                  <a:lnTo>
                    <a:pt x="507" y="238"/>
                  </a:lnTo>
                  <a:lnTo>
                    <a:pt x="625" y="340"/>
                  </a:lnTo>
                  <a:lnTo>
                    <a:pt x="729" y="455"/>
                  </a:lnTo>
                  <a:lnTo>
                    <a:pt x="818" y="585"/>
                  </a:lnTo>
                  <a:lnTo>
                    <a:pt x="888" y="726"/>
                  </a:lnTo>
                  <a:lnTo>
                    <a:pt x="916" y="801"/>
                  </a:lnTo>
                  <a:lnTo>
                    <a:pt x="926" y="824"/>
                  </a:lnTo>
                  <a:lnTo>
                    <a:pt x="955" y="861"/>
                  </a:lnTo>
                  <a:lnTo>
                    <a:pt x="994" y="887"/>
                  </a:lnTo>
                  <a:lnTo>
                    <a:pt x="1040" y="899"/>
                  </a:lnTo>
                  <a:lnTo>
                    <a:pt x="1063" y="899"/>
                  </a:lnTo>
                  <a:lnTo>
                    <a:pt x="1099" y="896"/>
                  </a:lnTo>
                  <a:lnTo>
                    <a:pt x="1174" y="896"/>
                  </a:lnTo>
                  <a:lnTo>
                    <a:pt x="1211" y="899"/>
                  </a:lnTo>
                  <a:lnTo>
                    <a:pt x="1276" y="907"/>
                  </a:lnTo>
                  <a:lnTo>
                    <a:pt x="1403" y="945"/>
                  </a:lnTo>
                  <a:lnTo>
                    <a:pt x="1518" y="1001"/>
                  </a:lnTo>
                  <a:lnTo>
                    <a:pt x="1620" y="1077"/>
                  </a:lnTo>
                  <a:lnTo>
                    <a:pt x="1709" y="1168"/>
                  </a:lnTo>
                  <a:lnTo>
                    <a:pt x="1781" y="1275"/>
                  </a:lnTo>
                  <a:lnTo>
                    <a:pt x="1835" y="1391"/>
                  </a:lnTo>
                  <a:lnTo>
                    <a:pt x="1868" y="1518"/>
                  </a:lnTo>
                  <a:lnTo>
                    <a:pt x="1873" y="1584"/>
                  </a:lnTo>
                  <a:lnTo>
                    <a:pt x="1876" y="1625"/>
                  </a:lnTo>
                  <a:lnTo>
                    <a:pt x="1873" y="1704"/>
                  </a:lnTo>
                  <a:lnTo>
                    <a:pt x="1862" y="1782"/>
                  </a:lnTo>
                  <a:lnTo>
                    <a:pt x="1845" y="1857"/>
                  </a:lnTo>
                  <a:lnTo>
                    <a:pt x="1819" y="1929"/>
                  </a:lnTo>
                  <a:lnTo>
                    <a:pt x="1786" y="1996"/>
                  </a:lnTo>
                  <a:lnTo>
                    <a:pt x="1745" y="2061"/>
                  </a:lnTo>
                  <a:lnTo>
                    <a:pt x="1701" y="2120"/>
                  </a:lnTo>
                  <a:lnTo>
                    <a:pt x="1650" y="2175"/>
                  </a:lnTo>
                  <a:lnTo>
                    <a:pt x="1594" y="2225"/>
                  </a:lnTo>
                  <a:lnTo>
                    <a:pt x="1534" y="2268"/>
                  </a:lnTo>
                  <a:lnTo>
                    <a:pt x="1467" y="2306"/>
                  </a:lnTo>
                  <a:lnTo>
                    <a:pt x="1398" y="2338"/>
                  </a:lnTo>
                  <a:lnTo>
                    <a:pt x="1326" y="2361"/>
                  </a:lnTo>
                  <a:lnTo>
                    <a:pt x="1251" y="2378"/>
                  </a:lnTo>
                  <a:lnTo>
                    <a:pt x="1172" y="2385"/>
                  </a:lnTo>
                  <a:lnTo>
                    <a:pt x="1133" y="2387"/>
                  </a:lnTo>
                  <a:lnTo>
                    <a:pt x="1547" y="2387"/>
                  </a:lnTo>
                  <a:lnTo>
                    <a:pt x="1587" y="2385"/>
                  </a:lnTo>
                  <a:lnTo>
                    <a:pt x="1665" y="2378"/>
                  </a:lnTo>
                  <a:lnTo>
                    <a:pt x="1741" y="2361"/>
                  </a:lnTo>
                  <a:lnTo>
                    <a:pt x="1813" y="2338"/>
                  </a:lnTo>
                  <a:lnTo>
                    <a:pt x="1882" y="2306"/>
                  </a:lnTo>
                  <a:lnTo>
                    <a:pt x="1947" y="2268"/>
                  </a:lnTo>
                  <a:lnTo>
                    <a:pt x="2007" y="2225"/>
                  </a:lnTo>
                  <a:lnTo>
                    <a:pt x="2064" y="2175"/>
                  </a:lnTo>
                  <a:lnTo>
                    <a:pt x="2115" y="2120"/>
                  </a:lnTo>
                  <a:lnTo>
                    <a:pt x="2160" y="2061"/>
                  </a:lnTo>
                  <a:lnTo>
                    <a:pt x="2199" y="1996"/>
                  </a:lnTo>
                  <a:lnTo>
                    <a:pt x="2232" y="1929"/>
                  </a:lnTo>
                  <a:lnTo>
                    <a:pt x="2258" y="1857"/>
                  </a:lnTo>
                  <a:lnTo>
                    <a:pt x="2277" y="1782"/>
                  </a:lnTo>
                  <a:lnTo>
                    <a:pt x="2288" y="1704"/>
                  </a:lnTo>
                  <a:lnTo>
                    <a:pt x="2290" y="1625"/>
                  </a:lnTo>
                  <a:lnTo>
                    <a:pt x="2288" y="1584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566" y="2680"/>
              <a:ext cx="765" cy="795"/>
            </a:xfrm>
            <a:custGeom>
              <a:avLst/>
              <a:gdLst>
                <a:gd name="T0" fmla="*/ 1393 w 2295"/>
                <a:gd name="T1" fmla="*/ 596 h 2387"/>
                <a:gd name="T2" fmla="*/ 1294 w 2295"/>
                <a:gd name="T3" fmla="*/ 581 h 2387"/>
                <a:gd name="T4" fmla="*/ 1181 w 2295"/>
                <a:gd name="T5" fmla="*/ 507 h 2387"/>
                <a:gd name="T6" fmla="*/ 1118 w 2295"/>
                <a:gd name="T7" fmla="*/ 426 h 2387"/>
                <a:gd name="T8" fmla="*/ 922 w 2295"/>
                <a:gd name="T9" fmla="*/ 239 h 2387"/>
                <a:gd name="T10" fmla="*/ 687 w 2295"/>
                <a:gd name="T11" fmla="*/ 101 h 2387"/>
                <a:gd name="T12" fmla="*/ 421 w 2295"/>
                <a:gd name="T13" fmla="*/ 19 h 2387"/>
                <a:gd name="T14" fmla="*/ 206 w 2295"/>
                <a:gd name="T15" fmla="*/ 0 h 2387"/>
                <a:gd name="T16" fmla="*/ 51 w 2295"/>
                <a:gd name="T17" fmla="*/ 10 h 2387"/>
                <a:gd name="T18" fmla="*/ 57 w 2295"/>
                <a:gd name="T19" fmla="*/ 29 h 2387"/>
                <a:gd name="T20" fmla="*/ 273 w 2295"/>
                <a:gd name="T21" fmla="*/ 101 h 2387"/>
                <a:gd name="T22" fmla="*/ 467 w 2295"/>
                <a:gd name="T23" fmla="*/ 210 h 2387"/>
                <a:gd name="T24" fmla="*/ 637 w 2295"/>
                <a:gd name="T25" fmla="*/ 353 h 2387"/>
                <a:gd name="T26" fmla="*/ 746 w 2295"/>
                <a:gd name="T27" fmla="*/ 480 h 2387"/>
                <a:gd name="T28" fmla="*/ 820 w 2295"/>
                <a:gd name="T29" fmla="*/ 550 h 2387"/>
                <a:gd name="T30" fmla="*/ 945 w 2295"/>
                <a:gd name="T31" fmla="*/ 596 h 2387"/>
                <a:gd name="T32" fmla="*/ 985 w 2295"/>
                <a:gd name="T33" fmla="*/ 596 h 2387"/>
                <a:gd name="T34" fmla="*/ 1124 w 2295"/>
                <a:gd name="T35" fmla="*/ 608 h 2387"/>
                <a:gd name="T36" fmla="*/ 1297 w 2295"/>
                <a:gd name="T37" fmla="*/ 653 h 2387"/>
                <a:gd name="T38" fmla="*/ 1454 w 2295"/>
                <a:gd name="T39" fmla="*/ 729 h 2387"/>
                <a:gd name="T40" fmla="*/ 1592 w 2295"/>
                <a:gd name="T41" fmla="*/ 834 h 2387"/>
                <a:gd name="T42" fmla="*/ 1707 w 2295"/>
                <a:gd name="T43" fmla="*/ 964 h 2387"/>
                <a:gd name="T44" fmla="*/ 1796 w 2295"/>
                <a:gd name="T45" fmla="*/ 1113 h 2387"/>
                <a:gd name="T46" fmla="*/ 1855 w 2295"/>
                <a:gd name="T47" fmla="*/ 1280 h 2387"/>
                <a:gd name="T48" fmla="*/ 1880 w 2295"/>
                <a:gd name="T49" fmla="*/ 1461 h 2387"/>
                <a:gd name="T50" fmla="*/ 1878 w 2295"/>
                <a:gd name="T51" fmla="*/ 1553 h 2387"/>
                <a:gd name="T52" fmla="*/ 1848 w 2295"/>
                <a:gd name="T53" fmla="*/ 1728 h 2387"/>
                <a:gd name="T54" fmla="*/ 1785 w 2295"/>
                <a:gd name="T55" fmla="*/ 1891 h 2387"/>
                <a:gd name="T56" fmla="*/ 1693 w 2295"/>
                <a:gd name="T57" fmla="*/ 2035 h 2387"/>
                <a:gd name="T58" fmla="*/ 1575 w 2295"/>
                <a:gd name="T59" fmla="*/ 2160 h 2387"/>
                <a:gd name="T60" fmla="*/ 1435 w 2295"/>
                <a:gd name="T61" fmla="*/ 2261 h 2387"/>
                <a:gd name="T62" fmla="*/ 1278 w 2295"/>
                <a:gd name="T63" fmla="*/ 2333 h 2387"/>
                <a:gd name="T64" fmla="*/ 1106 w 2295"/>
                <a:gd name="T65" fmla="*/ 2377 h 2387"/>
                <a:gd name="T66" fmla="*/ 971 w 2295"/>
                <a:gd name="T67" fmla="*/ 2387 h 2387"/>
                <a:gd name="T68" fmla="*/ 1430 w 2295"/>
                <a:gd name="T69" fmla="*/ 2385 h 2387"/>
                <a:gd name="T70" fmla="*/ 1608 w 2295"/>
                <a:gd name="T71" fmla="*/ 2359 h 2387"/>
                <a:gd name="T72" fmla="*/ 1773 w 2295"/>
                <a:gd name="T73" fmla="*/ 2302 h 2387"/>
                <a:gd name="T74" fmla="*/ 1922 w 2295"/>
                <a:gd name="T75" fmla="*/ 2214 h 2387"/>
                <a:gd name="T76" fmla="*/ 2051 w 2295"/>
                <a:gd name="T77" fmla="*/ 2100 h 2387"/>
                <a:gd name="T78" fmla="*/ 2156 w 2295"/>
                <a:gd name="T79" fmla="*/ 1966 h 2387"/>
                <a:gd name="T80" fmla="*/ 2234 w 2295"/>
                <a:gd name="T81" fmla="*/ 1812 h 2387"/>
                <a:gd name="T82" fmla="*/ 2282 w 2295"/>
                <a:gd name="T83" fmla="*/ 1642 h 2387"/>
                <a:gd name="T84" fmla="*/ 2295 w 2295"/>
                <a:gd name="T85" fmla="*/ 1507 h 2387"/>
                <a:gd name="T86" fmla="*/ 2286 w 2295"/>
                <a:gd name="T87" fmla="*/ 1368 h 2387"/>
                <a:gd name="T88" fmla="*/ 2244 w 2295"/>
                <a:gd name="T89" fmla="*/ 1194 h 2387"/>
                <a:gd name="T90" fmla="*/ 2169 w 2295"/>
                <a:gd name="T91" fmla="*/ 1036 h 2387"/>
                <a:gd name="T92" fmla="*/ 2067 w 2295"/>
                <a:gd name="T93" fmla="*/ 896 h 2387"/>
                <a:gd name="T94" fmla="*/ 1939 w 2295"/>
                <a:gd name="T95" fmla="*/ 778 h 2387"/>
                <a:gd name="T96" fmla="*/ 1791 w 2295"/>
                <a:gd name="T97" fmla="*/ 687 h 2387"/>
                <a:gd name="T98" fmla="*/ 1625 w 2295"/>
                <a:gd name="T99" fmla="*/ 625 h 2387"/>
                <a:gd name="T100" fmla="*/ 1446 w 2295"/>
                <a:gd name="T101" fmla="*/ 598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95" h="2387">
                  <a:moveTo>
                    <a:pt x="1399" y="596"/>
                  </a:moveTo>
                  <a:lnTo>
                    <a:pt x="1393" y="596"/>
                  </a:lnTo>
                  <a:lnTo>
                    <a:pt x="1360" y="596"/>
                  </a:lnTo>
                  <a:lnTo>
                    <a:pt x="1294" y="581"/>
                  </a:lnTo>
                  <a:lnTo>
                    <a:pt x="1233" y="550"/>
                  </a:lnTo>
                  <a:lnTo>
                    <a:pt x="1181" y="507"/>
                  </a:lnTo>
                  <a:lnTo>
                    <a:pt x="1160" y="480"/>
                  </a:lnTo>
                  <a:lnTo>
                    <a:pt x="1118" y="426"/>
                  </a:lnTo>
                  <a:lnTo>
                    <a:pt x="1026" y="327"/>
                  </a:lnTo>
                  <a:lnTo>
                    <a:pt x="922" y="239"/>
                  </a:lnTo>
                  <a:lnTo>
                    <a:pt x="808" y="164"/>
                  </a:lnTo>
                  <a:lnTo>
                    <a:pt x="687" y="101"/>
                  </a:lnTo>
                  <a:lnTo>
                    <a:pt x="558" y="52"/>
                  </a:lnTo>
                  <a:lnTo>
                    <a:pt x="421" y="19"/>
                  </a:lnTo>
                  <a:lnTo>
                    <a:pt x="280" y="2"/>
                  </a:lnTo>
                  <a:lnTo>
                    <a:pt x="206" y="0"/>
                  </a:lnTo>
                  <a:lnTo>
                    <a:pt x="153" y="2"/>
                  </a:lnTo>
                  <a:lnTo>
                    <a:pt x="51" y="10"/>
                  </a:lnTo>
                  <a:lnTo>
                    <a:pt x="0" y="19"/>
                  </a:lnTo>
                  <a:lnTo>
                    <a:pt x="57" y="29"/>
                  </a:lnTo>
                  <a:lnTo>
                    <a:pt x="166" y="61"/>
                  </a:lnTo>
                  <a:lnTo>
                    <a:pt x="273" y="101"/>
                  </a:lnTo>
                  <a:lnTo>
                    <a:pt x="372" y="151"/>
                  </a:lnTo>
                  <a:lnTo>
                    <a:pt x="467" y="210"/>
                  </a:lnTo>
                  <a:lnTo>
                    <a:pt x="556" y="278"/>
                  </a:lnTo>
                  <a:lnTo>
                    <a:pt x="637" y="353"/>
                  </a:lnTo>
                  <a:lnTo>
                    <a:pt x="712" y="436"/>
                  </a:lnTo>
                  <a:lnTo>
                    <a:pt x="746" y="480"/>
                  </a:lnTo>
                  <a:lnTo>
                    <a:pt x="768" y="507"/>
                  </a:lnTo>
                  <a:lnTo>
                    <a:pt x="820" y="550"/>
                  </a:lnTo>
                  <a:lnTo>
                    <a:pt x="879" y="581"/>
                  </a:lnTo>
                  <a:lnTo>
                    <a:pt x="945" y="596"/>
                  </a:lnTo>
                  <a:lnTo>
                    <a:pt x="980" y="596"/>
                  </a:lnTo>
                  <a:lnTo>
                    <a:pt x="985" y="596"/>
                  </a:lnTo>
                  <a:lnTo>
                    <a:pt x="1032" y="598"/>
                  </a:lnTo>
                  <a:lnTo>
                    <a:pt x="1124" y="608"/>
                  </a:lnTo>
                  <a:lnTo>
                    <a:pt x="1212" y="625"/>
                  </a:lnTo>
                  <a:lnTo>
                    <a:pt x="1297" y="653"/>
                  </a:lnTo>
                  <a:lnTo>
                    <a:pt x="1377" y="687"/>
                  </a:lnTo>
                  <a:lnTo>
                    <a:pt x="1454" y="729"/>
                  </a:lnTo>
                  <a:lnTo>
                    <a:pt x="1526" y="778"/>
                  </a:lnTo>
                  <a:lnTo>
                    <a:pt x="1592" y="834"/>
                  </a:lnTo>
                  <a:lnTo>
                    <a:pt x="1652" y="896"/>
                  </a:lnTo>
                  <a:lnTo>
                    <a:pt x="1707" y="964"/>
                  </a:lnTo>
                  <a:lnTo>
                    <a:pt x="1756" y="1036"/>
                  </a:lnTo>
                  <a:lnTo>
                    <a:pt x="1796" y="1113"/>
                  </a:lnTo>
                  <a:lnTo>
                    <a:pt x="1829" y="1194"/>
                  </a:lnTo>
                  <a:lnTo>
                    <a:pt x="1855" y="1280"/>
                  </a:lnTo>
                  <a:lnTo>
                    <a:pt x="1873" y="1368"/>
                  </a:lnTo>
                  <a:lnTo>
                    <a:pt x="1880" y="1461"/>
                  </a:lnTo>
                  <a:lnTo>
                    <a:pt x="1880" y="1507"/>
                  </a:lnTo>
                  <a:lnTo>
                    <a:pt x="1878" y="1553"/>
                  </a:lnTo>
                  <a:lnTo>
                    <a:pt x="1868" y="1642"/>
                  </a:lnTo>
                  <a:lnTo>
                    <a:pt x="1848" y="1728"/>
                  </a:lnTo>
                  <a:lnTo>
                    <a:pt x="1821" y="1812"/>
                  </a:lnTo>
                  <a:lnTo>
                    <a:pt x="1785" y="1891"/>
                  </a:lnTo>
                  <a:lnTo>
                    <a:pt x="1742" y="1966"/>
                  </a:lnTo>
                  <a:lnTo>
                    <a:pt x="1693" y="2035"/>
                  </a:lnTo>
                  <a:lnTo>
                    <a:pt x="1636" y="2100"/>
                  </a:lnTo>
                  <a:lnTo>
                    <a:pt x="1575" y="2160"/>
                  </a:lnTo>
                  <a:lnTo>
                    <a:pt x="1507" y="2214"/>
                  </a:lnTo>
                  <a:lnTo>
                    <a:pt x="1435" y="2261"/>
                  </a:lnTo>
                  <a:lnTo>
                    <a:pt x="1358" y="2302"/>
                  </a:lnTo>
                  <a:lnTo>
                    <a:pt x="1278" y="2333"/>
                  </a:lnTo>
                  <a:lnTo>
                    <a:pt x="1194" y="2359"/>
                  </a:lnTo>
                  <a:lnTo>
                    <a:pt x="1106" y="2377"/>
                  </a:lnTo>
                  <a:lnTo>
                    <a:pt x="1017" y="2385"/>
                  </a:lnTo>
                  <a:lnTo>
                    <a:pt x="971" y="2387"/>
                  </a:lnTo>
                  <a:lnTo>
                    <a:pt x="1384" y="2387"/>
                  </a:lnTo>
                  <a:lnTo>
                    <a:pt x="1430" y="2385"/>
                  </a:lnTo>
                  <a:lnTo>
                    <a:pt x="1520" y="2377"/>
                  </a:lnTo>
                  <a:lnTo>
                    <a:pt x="1608" y="2359"/>
                  </a:lnTo>
                  <a:lnTo>
                    <a:pt x="1691" y="2333"/>
                  </a:lnTo>
                  <a:lnTo>
                    <a:pt x="1773" y="2302"/>
                  </a:lnTo>
                  <a:lnTo>
                    <a:pt x="1850" y="2261"/>
                  </a:lnTo>
                  <a:lnTo>
                    <a:pt x="1922" y="2214"/>
                  </a:lnTo>
                  <a:lnTo>
                    <a:pt x="1989" y="2160"/>
                  </a:lnTo>
                  <a:lnTo>
                    <a:pt x="2051" y="2100"/>
                  </a:lnTo>
                  <a:lnTo>
                    <a:pt x="2106" y="2035"/>
                  </a:lnTo>
                  <a:lnTo>
                    <a:pt x="2156" y="1966"/>
                  </a:lnTo>
                  <a:lnTo>
                    <a:pt x="2200" y="1891"/>
                  </a:lnTo>
                  <a:lnTo>
                    <a:pt x="2234" y="1812"/>
                  </a:lnTo>
                  <a:lnTo>
                    <a:pt x="2263" y="1728"/>
                  </a:lnTo>
                  <a:lnTo>
                    <a:pt x="2282" y="1642"/>
                  </a:lnTo>
                  <a:lnTo>
                    <a:pt x="2292" y="1553"/>
                  </a:lnTo>
                  <a:lnTo>
                    <a:pt x="2295" y="1507"/>
                  </a:lnTo>
                  <a:lnTo>
                    <a:pt x="2295" y="1461"/>
                  </a:lnTo>
                  <a:lnTo>
                    <a:pt x="2286" y="1368"/>
                  </a:lnTo>
                  <a:lnTo>
                    <a:pt x="2269" y="1280"/>
                  </a:lnTo>
                  <a:lnTo>
                    <a:pt x="2244" y="1194"/>
                  </a:lnTo>
                  <a:lnTo>
                    <a:pt x="2211" y="1113"/>
                  </a:lnTo>
                  <a:lnTo>
                    <a:pt x="2169" y="1036"/>
                  </a:lnTo>
                  <a:lnTo>
                    <a:pt x="2122" y="964"/>
                  </a:lnTo>
                  <a:lnTo>
                    <a:pt x="2067" y="896"/>
                  </a:lnTo>
                  <a:lnTo>
                    <a:pt x="2007" y="834"/>
                  </a:lnTo>
                  <a:lnTo>
                    <a:pt x="1939" y="778"/>
                  </a:lnTo>
                  <a:lnTo>
                    <a:pt x="1868" y="729"/>
                  </a:lnTo>
                  <a:lnTo>
                    <a:pt x="1791" y="687"/>
                  </a:lnTo>
                  <a:lnTo>
                    <a:pt x="1710" y="653"/>
                  </a:lnTo>
                  <a:lnTo>
                    <a:pt x="1625" y="625"/>
                  </a:lnTo>
                  <a:lnTo>
                    <a:pt x="1537" y="608"/>
                  </a:lnTo>
                  <a:lnTo>
                    <a:pt x="1446" y="598"/>
                  </a:lnTo>
                  <a:lnTo>
                    <a:pt x="1399" y="596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4690" y="2818"/>
              <a:ext cx="388" cy="404"/>
            </a:xfrm>
            <a:custGeom>
              <a:avLst/>
              <a:gdLst>
                <a:gd name="T0" fmla="*/ 1165 w 1165"/>
                <a:gd name="T1" fmla="*/ 192 h 1210"/>
                <a:gd name="T2" fmla="*/ 1097 w 1165"/>
                <a:gd name="T3" fmla="*/ 183 h 1210"/>
                <a:gd name="T4" fmla="*/ 1027 w 1165"/>
                <a:gd name="T5" fmla="*/ 180 h 1210"/>
                <a:gd name="T6" fmla="*/ 1024 w 1165"/>
                <a:gd name="T7" fmla="*/ 180 h 1210"/>
                <a:gd name="T8" fmla="*/ 1021 w 1165"/>
                <a:gd name="T9" fmla="*/ 180 h 1210"/>
                <a:gd name="T10" fmla="*/ 986 w 1165"/>
                <a:gd name="T11" fmla="*/ 180 h 1210"/>
                <a:gd name="T12" fmla="*/ 922 w 1165"/>
                <a:gd name="T13" fmla="*/ 165 h 1210"/>
                <a:gd name="T14" fmla="*/ 861 w 1165"/>
                <a:gd name="T15" fmla="*/ 134 h 1210"/>
                <a:gd name="T16" fmla="*/ 809 w 1165"/>
                <a:gd name="T17" fmla="*/ 91 h 1210"/>
                <a:gd name="T18" fmla="*/ 788 w 1165"/>
                <a:gd name="T19" fmla="*/ 64 h 1210"/>
                <a:gd name="T20" fmla="*/ 763 w 1165"/>
                <a:gd name="T21" fmla="*/ 32 h 1210"/>
                <a:gd name="T22" fmla="*/ 737 w 1165"/>
                <a:gd name="T23" fmla="*/ 0 h 1210"/>
                <a:gd name="T24" fmla="*/ 657 w 1165"/>
                <a:gd name="T25" fmla="*/ 33 h 1210"/>
                <a:gd name="T26" fmla="*/ 508 w 1165"/>
                <a:gd name="T27" fmla="*/ 118 h 1210"/>
                <a:gd name="T28" fmla="*/ 374 w 1165"/>
                <a:gd name="T29" fmla="*/ 225 h 1210"/>
                <a:gd name="T30" fmla="*/ 258 w 1165"/>
                <a:gd name="T31" fmla="*/ 349 h 1210"/>
                <a:gd name="T32" fmla="*/ 160 w 1165"/>
                <a:gd name="T33" fmla="*/ 489 h 1210"/>
                <a:gd name="T34" fmla="*/ 83 w 1165"/>
                <a:gd name="T35" fmla="*/ 643 h 1210"/>
                <a:gd name="T36" fmla="*/ 42 w 1165"/>
                <a:gd name="T37" fmla="*/ 767 h 1210"/>
                <a:gd name="T38" fmla="*/ 22 w 1165"/>
                <a:gd name="T39" fmla="*/ 852 h 1210"/>
                <a:gd name="T40" fmla="*/ 7 w 1165"/>
                <a:gd name="T41" fmla="*/ 939 h 1210"/>
                <a:gd name="T42" fmla="*/ 0 w 1165"/>
                <a:gd name="T43" fmla="*/ 1030 h 1210"/>
                <a:gd name="T44" fmla="*/ 0 w 1165"/>
                <a:gd name="T45" fmla="*/ 1076 h 1210"/>
                <a:gd name="T46" fmla="*/ 1 w 1165"/>
                <a:gd name="T47" fmla="*/ 1104 h 1210"/>
                <a:gd name="T48" fmla="*/ 23 w 1165"/>
                <a:gd name="T49" fmla="*/ 1151 h 1210"/>
                <a:gd name="T50" fmla="*/ 59 w 1165"/>
                <a:gd name="T51" fmla="*/ 1189 h 1210"/>
                <a:gd name="T52" fmla="*/ 108 w 1165"/>
                <a:gd name="T53" fmla="*/ 1209 h 1210"/>
                <a:gd name="T54" fmla="*/ 135 w 1165"/>
                <a:gd name="T55" fmla="*/ 1210 h 1210"/>
                <a:gd name="T56" fmla="*/ 163 w 1165"/>
                <a:gd name="T57" fmla="*/ 1209 h 1210"/>
                <a:gd name="T58" fmla="*/ 210 w 1165"/>
                <a:gd name="T59" fmla="*/ 1189 h 1210"/>
                <a:gd name="T60" fmla="*/ 248 w 1165"/>
                <a:gd name="T61" fmla="*/ 1151 h 1210"/>
                <a:gd name="T62" fmla="*/ 268 w 1165"/>
                <a:gd name="T63" fmla="*/ 1104 h 1210"/>
                <a:gd name="T64" fmla="*/ 269 w 1165"/>
                <a:gd name="T65" fmla="*/ 1076 h 1210"/>
                <a:gd name="T66" fmla="*/ 271 w 1165"/>
                <a:gd name="T67" fmla="*/ 1030 h 1210"/>
                <a:gd name="T68" fmla="*/ 279 w 1165"/>
                <a:gd name="T69" fmla="*/ 941 h 1210"/>
                <a:gd name="T70" fmla="*/ 298 w 1165"/>
                <a:gd name="T71" fmla="*/ 854 h 1210"/>
                <a:gd name="T72" fmla="*/ 324 w 1165"/>
                <a:gd name="T73" fmla="*/ 772 h 1210"/>
                <a:gd name="T74" fmla="*/ 357 w 1165"/>
                <a:gd name="T75" fmla="*/ 693 h 1210"/>
                <a:gd name="T76" fmla="*/ 397 w 1165"/>
                <a:gd name="T77" fmla="*/ 618 h 1210"/>
                <a:gd name="T78" fmla="*/ 445 w 1165"/>
                <a:gd name="T79" fmla="*/ 548 h 1210"/>
                <a:gd name="T80" fmla="*/ 500 w 1165"/>
                <a:gd name="T81" fmla="*/ 481 h 1210"/>
                <a:gd name="T82" fmla="*/ 560 w 1165"/>
                <a:gd name="T83" fmla="*/ 422 h 1210"/>
                <a:gd name="T84" fmla="*/ 625 w 1165"/>
                <a:gd name="T85" fmla="*/ 368 h 1210"/>
                <a:gd name="T86" fmla="*/ 696 w 1165"/>
                <a:gd name="T87" fmla="*/ 320 h 1210"/>
                <a:gd name="T88" fmla="*/ 770 w 1165"/>
                <a:gd name="T89" fmla="*/ 278 h 1210"/>
                <a:gd name="T90" fmla="*/ 850 w 1165"/>
                <a:gd name="T91" fmla="*/ 245 h 1210"/>
                <a:gd name="T92" fmla="*/ 933 w 1165"/>
                <a:gd name="T93" fmla="*/ 219 h 1210"/>
                <a:gd name="T94" fmla="*/ 1020 w 1165"/>
                <a:gd name="T95" fmla="*/ 202 h 1210"/>
                <a:gd name="T96" fmla="*/ 1109 w 1165"/>
                <a:gd name="T97" fmla="*/ 193 h 1210"/>
                <a:gd name="T98" fmla="*/ 1154 w 1165"/>
                <a:gd name="T99" fmla="*/ 192 h 1210"/>
                <a:gd name="T100" fmla="*/ 1159 w 1165"/>
                <a:gd name="T101" fmla="*/ 192 h 1210"/>
                <a:gd name="T102" fmla="*/ 1165 w 1165"/>
                <a:gd name="T103" fmla="*/ 192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5" h="1210">
                  <a:moveTo>
                    <a:pt x="1165" y="192"/>
                  </a:moveTo>
                  <a:lnTo>
                    <a:pt x="1097" y="183"/>
                  </a:lnTo>
                  <a:lnTo>
                    <a:pt x="1027" y="180"/>
                  </a:lnTo>
                  <a:lnTo>
                    <a:pt x="1024" y="180"/>
                  </a:lnTo>
                  <a:lnTo>
                    <a:pt x="1021" y="180"/>
                  </a:lnTo>
                  <a:lnTo>
                    <a:pt x="986" y="180"/>
                  </a:lnTo>
                  <a:lnTo>
                    <a:pt x="922" y="165"/>
                  </a:lnTo>
                  <a:lnTo>
                    <a:pt x="861" y="134"/>
                  </a:lnTo>
                  <a:lnTo>
                    <a:pt x="809" y="91"/>
                  </a:lnTo>
                  <a:lnTo>
                    <a:pt x="788" y="64"/>
                  </a:lnTo>
                  <a:lnTo>
                    <a:pt x="763" y="32"/>
                  </a:lnTo>
                  <a:lnTo>
                    <a:pt x="737" y="0"/>
                  </a:lnTo>
                  <a:lnTo>
                    <a:pt x="657" y="33"/>
                  </a:lnTo>
                  <a:lnTo>
                    <a:pt x="508" y="118"/>
                  </a:lnTo>
                  <a:lnTo>
                    <a:pt x="374" y="225"/>
                  </a:lnTo>
                  <a:lnTo>
                    <a:pt x="258" y="349"/>
                  </a:lnTo>
                  <a:lnTo>
                    <a:pt x="160" y="489"/>
                  </a:lnTo>
                  <a:lnTo>
                    <a:pt x="83" y="643"/>
                  </a:lnTo>
                  <a:lnTo>
                    <a:pt x="42" y="767"/>
                  </a:lnTo>
                  <a:lnTo>
                    <a:pt x="22" y="852"/>
                  </a:lnTo>
                  <a:lnTo>
                    <a:pt x="7" y="939"/>
                  </a:lnTo>
                  <a:lnTo>
                    <a:pt x="0" y="1030"/>
                  </a:lnTo>
                  <a:lnTo>
                    <a:pt x="0" y="1076"/>
                  </a:lnTo>
                  <a:lnTo>
                    <a:pt x="1" y="1104"/>
                  </a:lnTo>
                  <a:lnTo>
                    <a:pt x="23" y="1151"/>
                  </a:lnTo>
                  <a:lnTo>
                    <a:pt x="59" y="1189"/>
                  </a:lnTo>
                  <a:lnTo>
                    <a:pt x="108" y="1209"/>
                  </a:lnTo>
                  <a:lnTo>
                    <a:pt x="135" y="1210"/>
                  </a:lnTo>
                  <a:lnTo>
                    <a:pt x="163" y="1209"/>
                  </a:lnTo>
                  <a:lnTo>
                    <a:pt x="210" y="1189"/>
                  </a:lnTo>
                  <a:lnTo>
                    <a:pt x="248" y="1151"/>
                  </a:lnTo>
                  <a:lnTo>
                    <a:pt x="268" y="1104"/>
                  </a:lnTo>
                  <a:lnTo>
                    <a:pt x="269" y="1076"/>
                  </a:lnTo>
                  <a:lnTo>
                    <a:pt x="271" y="1030"/>
                  </a:lnTo>
                  <a:lnTo>
                    <a:pt x="279" y="941"/>
                  </a:lnTo>
                  <a:lnTo>
                    <a:pt x="298" y="854"/>
                  </a:lnTo>
                  <a:lnTo>
                    <a:pt x="324" y="772"/>
                  </a:lnTo>
                  <a:lnTo>
                    <a:pt x="357" y="693"/>
                  </a:lnTo>
                  <a:lnTo>
                    <a:pt x="397" y="618"/>
                  </a:lnTo>
                  <a:lnTo>
                    <a:pt x="445" y="548"/>
                  </a:lnTo>
                  <a:lnTo>
                    <a:pt x="500" y="481"/>
                  </a:lnTo>
                  <a:lnTo>
                    <a:pt x="560" y="422"/>
                  </a:lnTo>
                  <a:lnTo>
                    <a:pt x="625" y="368"/>
                  </a:lnTo>
                  <a:lnTo>
                    <a:pt x="696" y="320"/>
                  </a:lnTo>
                  <a:lnTo>
                    <a:pt x="770" y="278"/>
                  </a:lnTo>
                  <a:lnTo>
                    <a:pt x="850" y="245"/>
                  </a:lnTo>
                  <a:lnTo>
                    <a:pt x="933" y="219"/>
                  </a:lnTo>
                  <a:lnTo>
                    <a:pt x="1020" y="202"/>
                  </a:lnTo>
                  <a:lnTo>
                    <a:pt x="1109" y="193"/>
                  </a:lnTo>
                  <a:lnTo>
                    <a:pt x="1154" y="192"/>
                  </a:lnTo>
                  <a:lnTo>
                    <a:pt x="1159" y="192"/>
                  </a:lnTo>
                  <a:lnTo>
                    <a:pt x="1165" y="192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648" y="2815"/>
              <a:ext cx="343" cy="407"/>
            </a:xfrm>
            <a:custGeom>
              <a:avLst/>
              <a:gdLst>
                <a:gd name="T0" fmla="*/ 757 w 1027"/>
                <a:gd name="T1" fmla="*/ 1087 h 1221"/>
                <a:gd name="T2" fmla="*/ 759 w 1027"/>
                <a:gd name="T3" fmla="*/ 1115 h 1221"/>
                <a:gd name="T4" fmla="*/ 779 w 1027"/>
                <a:gd name="T5" fmla="*/ 1162 h 1221"/>
                <a:gd name="T6" fmla="*/ 816 w 1027"/>
                <a:gd name="T7" fmla="*/ 1200 h 1221"/>
                <a:gd name="T8" fmla="*/ 864 w 1027"/>
                <a:gd name="T9" fmla="*/ 1220 h 1221"/>
                <a:gd name="T10" fmla="*/ 891 w 1027"/>
                <a:gd name="T11" fmla="*/ 1221 h 1221"/>
                <a:gd name="T12" fmla="*/ 919 w 1027"/>
                <a:gd name="T13" fmla="*/ 1220 h 1221"/>
                <a:gd name="T14" fmla="*/ 967 w 1027"/>
                <a:gd name="T15" fmla="*/ 1200 h 1221"/>
                <a:gd name="T16" fmla="*/ 1003 w 1027"/>
                <a:gd name="T17" fmla="*/ 1162 h 1221"/>
                <a:gd name="T18" fmla="*/ 1025 w 1027"/>
                <a:gd name="T19" fmla="*/ 1115 h 1221"/>
                <a:gd name="T20" fmla="*/ 1027 w 1027"/>
                <a:gd name="T21" fmla="*/ 1087 h 1221"/>
                <a:gd name="T22" fmla="*/ 1027 w 1027"/>
                <a:gd name="T23" fmla="*/ 1041 h 1221"/>
                <a:gd name="T24" fmla="*/ 1019 w 1027"/>
                <a:gd name="T25" fmla="*/ 950 h 1221"/>
                <a:gd name="T26" fmla="*/ 998 w 1027"/>
                <a:gd name="T27" fmla="*/ 819 h 1221"/>
                <a:gd name="T28" fmla="*/ 944 w 1027"/>
                <a:gd name="T29" fmla="*/ 652 h 1221"/>
                <a:gd name="T30" fmla="*/ 870 w 1027"/>
                <a:gd name="T31" fmla="*/ 498 h 1221"/>
                <a:gd name="T32" fmla="*/ 773 w 1027"/>
                <a:gd name="T33" fmla="*/ 357 h 1221"/>
                <a:gd name="T34" fmla="*/ 658 w 1027"/>
                <a:gd name="T35" fmla="*/ 230 h 1221"/>
                <a:gd name="T36" fmla="*/ 525 w 1027"/>
                <a:gd name="T37" fmla="*/ 122 h 1221"/>
                <a:gd name="T38" fmla="*/ 378 w 1027"/>
                <a:gd name="T39" fmla="*/ 34 h 1221"/>
                <a:gd name="T40" fmla="*/ 301 w 1027"/>
                <a:gd name="T41" fmla="*/ 0 h 1221"/>
                <a:gd name="T42" fmla="*/ 269 w 1027"/>
                <a:gd name="T43" fmla="*/ 36 h 1221"/>
                <a:gd name="T44" fmla="*/ 239 w 1027"/>
                <a:gd name="T45" fmla="*/ 75 h 1221"/>
                <a:gd name="T46" fmla="*/ 217 w 1027"/>
                <a:gd name="T47" fmla="*/ 102 h 1221"/>
                <a:gd name="T48" fmla="*/ 165 w 1027"/>
                <a:gd name="T49" fmla="*/ 145 h 1221"/>
                <a:gd name="T50" fmla="*/ 105 w 1027"/>
                <a:gd name="T51" fmla="*/ 176 h 1221"/>
                <a:gd name="T52" fmla="*/ 40 w 1027"/>
                <a:gd name="T53" fmla="*/ 191 h 1221"/>
                <a:gd name="T54" fmla="*/ 5 w 1027"/>
                <a:gd name="T55" fmla="*/ 191 h 1221"/>
                <a:gd name="T56" fmla="*/ 0 w 1027"/>
                <a:gd name="T57" fmla="*/ 191 h 1221"/>
                <a:gd name="T58" fmla="*/ 39 w 1027"/>
                <a:gd name="T59" fmla="*/ 200 h 1221"/>
                <a:gd name="T60" fmla="*/ 118 w 1027"/>
                <a:gd name="T61" fmla="*/ 220 h 1221"/>
                <a:gd name="T62" fmla="*/ 193 w 1027"/>
                <a:gd name="T63" fmla="*/ 246 h 1221"/>
                <a:gd name="T64" fmla="*/ 265 w 1027"/>
                <a:gd name="T65" fmla="*/ 279 h 1221"/>
                <a:gd name="T66" fmla="*/ 332 w 1027"/>
                <a:gd name="T67" fmla="*/ 320 h 1221"/>
                <a:gd name="T68" fmla="*/ 397 w 1027"/>
                <a:gd name="T69" fmla="*/ 364 h 1221"/>
                <a:gd name="T70" fmla="*/ 486 w 1027"/>
                <a:gd name="T71" fmla="*/ 441 h 1221"/>
                <a:gd name="T72" fmla="*/ 587 w 1027"/>
                <a:gd name="T73" fmla="*/ 559 h 1221"/>
                <a:gd name="T74" fmla="*/ 649 w 1027"/>
                <a:gd name="T75" fmla="*/ 659 h 1221"/>
                <a:gd name="T76" fmla="*/ 684 w 1027"/>
                <a:gd name="T77" fmla="*/ 730 h 1221"/>
                <a:gd name="T78" fmla="*/ 713 w 1027"/>
                <a:gd name="T79" fmla="*/ 805 h 1221"/>
                <a:gd name="T80" fmla="*/ 734 w 1027"/>
                <a:gd name="T81" fmla="*/ 883 h 1221"/>
                <a:gd name="T82" fmla="*/ 749 w 1027"/>
                <a:gd name="T83" fmla="*/ 962 h 1221"/>
                <a:gd name="T84" fmla="*/ 756 w 1027"/>
                <a:gd name="T85" fmla="*/ 1045 h 1221"/>
                <a:gd name="T86" fmla="*/ 757 w 1027"/>
                <a:gd name="T87" fmla="*/ 1087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7" h="1221">
                  <a:moveTo>
                    <a:pt x="757" y="1087"/>
                  </a:moveTo>
                  <a:lnTo>
                    <a:pt x="759" y="1115"/>
                  </a:lnTo>
                  <a:lnTo>
                    <a:pt x="779" y="1162"/>
                  </a:lnTo>
                  <a:lnTo>
                    <a:pt x="816" y="1200"/>
                  </a:lnTo>
                  <a:lnTo>
                    <a:pt x="864" y="1220"/>
                  </a:lnTo>
                  <a:lnTo>
                    <a:pt x="891" y="1221"/>
                  </a:lnTo>
                  <a:lnTo>
                    <a:pt x="919" y="1220"/>
                  </a:lnTo>
                  <a:lnTo>
                    <a:pt x="967" y="1200"/>
                  </a:lnTo>
                  <a:lnTo>
                    <a:pt x="1003" y="1162"/>
                  </a:lnTo>
                  <a:lnTo>
                    <a:pt x="1025" y="1115"/>
                  </a:lnTo>
                  <a:lnTo>
                    <a:pt x="1027" y="1087"/>
                  </a:lnTo>
                  <a:lnTo>
                    <a:pt x="1027" y="1041"/>
                  </a:lnTo>
                  <a:lnTo>
                    <a:pt x="1019" y="950"/>
                  </a:lnTo>
                  <a:lnTo>
                    <a:pt x="998" y="819"/>
                  </a:lnTo>
                  <a:lnTo>
                    <a:pt x="944" y="652"/>
                  </a:lnTo>
                  <a:lnTo>
                    <a:pt x="870" y="498"/>
                  </a:lnTo>
                  <a:lnTo>
                    <a:pt x="773" y="357"/>
                  </a:lnTo>
                  <a:lnTo>
                    <a:pt x="658" y="230"/>
                  </a:lnTo>
                  <a:lnTo>
                    <a:pt x="525" y="122"/>
                  </a:lnTo>
                  <a:lnTo>
                    <a:pt x="378" y="34"/>
                  </a:lnTo>
                  <a:lnTo>
                    <a:pt x="301" y="0"/>
                  </a:lnTo>
                  <a:lnTo>
                    <a:pt x="269" y="36"/>
                  </a:lnTo>
                  <a:lnTo>
                    <a:pt x="239" y="75"/>
                  </a:lnTo>
                  <a:lnTo>
                    <a:pt x="217" y="102"/>
                  </a:lnTo>
                  <a:lnTo>
                    <a:pt x="165" y="145"/>
                  </a:lnTo>
                  <a:lnTo>
                    <a:pt x="105" y="176"/>
                  </a:lnTo>
                  <a:lnTo>
                    <a:pt x="40" y="191"/>
                  </a:lnTo>
                  <a:lnTo>
                    <a:pt x="5" y="191"/>
                  </a:lnTo>
                  <a:lnTo>
                    <a:pt x="0" y="191"/>
                  </a:lnTo>
                  <a:lnTo>
                    <a:pt x="39" y="200"/>
                  </a:lnTo>
                  <a:lnTo>
                    <a:pt x="118" y="220"/>
                  </a:lnTo>
                  <a:lnTo>
                    <a:pt x="193" y="246"/>
                  </a:lnTo>
                  <a:lnTo>
                    <a:pt x="265" y="279"/>
                  </a:lnTo>
                  <a:lnTo>
                    <a:pt x="332" y="320"/>
                  </a:lnTo>
                  <a:lnTo>
                    <a:pt x="397" y="364"/>
                  </a:lnTo>
                  <a:lnTo>
                    <a:pt x="486" y="441"/>
                  </a:lnTo>
                  <a:lnTo>
                    <a:pt x="587" y="559"/>
                  </a:lnTo>
                  <a:lnTo>
                    <a:pt x="649" y="659"/>
                  </a:lnTo>
                  <a:lnTo>
                    <a:pt x="684" y="730"/>
                  </a:lnTo>
                  <a:lnTo>
                    <a:pt x="713" y="805"/>
                  </a:lnTo>
                  <a:lnTo>
                    <a:pt x="734" y="883"/>
                  </a:lnTo>
                  <a:lnTo>
                    <a:pt x="749" y="962"/>
                  </a:lnTo>
                  <a:lnTo>
                    <a:pt x="756" y="1045"/>
                  </a:lnTo>
                  <a:lnTo>
                    <a:pt x="757" y="1087"/>
                  </a:lnTo>
                  <a:close/>
                </a:path>
              </a:pathLst>
            </a:custGeom>
            <a:solidFill>
              <a:srgbClr val="DDE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5756" y="126960"/>
            <a:ext cx="1934969" cy="411932"/>
            <a:chOff x="772335" y="303490"/>
            <a:chExt cx="1934969" cy="411932"/>
          </a:xfrm>
        </p:grpSpPr>
        <p:cxnSp>
          <p:nvCxnSpPr>
            <p:cNvPr id="26" name="직선 연결선 25"/>
            <p:cNvCxnSpPr/>
            <p:nvPr/>
          </p:nvCxnSpPr>
          <p:spPr>
            <a:xfrm rot="19800000" flipV="1">
              <a:off x="1197465" y="509229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14400000" flipV="1">
              <a:off x="946001" y="37795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600212" y="646342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16200000" flipV="1">
              <a:off x="2440430" y="324404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18900000" flipV="1">
              <a:off x="772335" y="650159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136733" y="206035"/>
            <a:ext cx="2175976" cy="372070"/>
            <a:chOff x="8784308" y="234610"/>
            <a:chExt cx="2175976" cy="372070"/>
          </a:xfrm>
        </p:grpSpPr>
        <p:cxnSp>
          <p:nvCxnSpPr>
            <p:cNvPr id="28" name="직선 연결선 27"/>
            <p:cNvCxnSpPr/>
            <p:nvPr/>
          </p:nvCxnSpPr>
          <p:spPr>
            <a:xfrm rot="4500000" flipV="1">
              <a:off x="8763394" y="394046"/>
              <a:ext cx="107092" cy="65263"/>
            </a:xfrm>
            <a:prstGeom prst="line">
              <a:avLst/>
            </a:prstGeom>
            <a:ln w="28575" cap="rnd">
              <a:solidFill>
                <a:srgbClr val="CC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9800000" flipV="1">
              <a:off x="9892623" y="484717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4400000" flipV="1">
              <a:off x="10310830" y="299893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10559087" y="541417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6200000" flipV="1">
              <a:off x="10874107" y="276891"/>
              <a:ext cx="107092" cy="65263"/>
            </a:xfrm>
            <a:prstGeom prst="line">
              <a:avLst/>
            </a:prstGeom>
            <a:ln w="28575" cap="rnd">
              <a:solidFill>
                <a:srgbClr val="FF8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9800000" flipV="1">
              <a:off x="9263264" y="234610"/>
              <a:ext cx="107092" cy="65263"/>
            </a:xfrm>
            <a:prstGeom prst="line">
              <a:avLst/>
            </a:prstGeom>
            <a:ln w="2857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rot="15300000" flipV="1">
              <a:off x="9523903" y="426003"/>
              <a:ext cx="107092" cy="65263"/>
            </a:xfrm>
            <a:prstGeom prst="line">
              <a:avLst/>
            </a:prstGeom>
            <a:ln w="285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5D8774-1C20-40F5-BF9D-E6CD507DF890}"/>
              </a:ext>
            </a:extLst>
          </p:cNvPr>
          <p:cNvSpPr/>
          <p:nvPr/>
        </p:nvSpPr>
        <p:spPr>
          <a:xfrm>
            <a:off x="2543056" y="72880"/>
            <a:ext cx="6580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프로젝트 설명 </a:t>
            </a:r>
            <a:r>
              <a:rPr lang="en-US" altLang="ko-KR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– </a:t>
            </a:r>
            <a:r>
              <a:rPr lang="ko-KR" altLang="en-US" sz="3200" b="1" ker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각자 맡은 파트</a:t>
            </a:r>
            <a:endParaRPr lang="ko-KR" altLang="en-US" sz="4800" kern="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E55500-5837-4907-BEBE-1EAA537FE07A}"/>
              </a:ext>
            </a:extLst>
          </p:cNvPr>
          <p:cNvSpPr txBox="1"/>
          <p:nvPr/>
        </p:nvSpPr>
        <p:spPr>
          <a:xfrm>
            <a:off x="1339192" y="199803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제작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5EE57-A610-4901-A2E8-02EFC260DC0D}"/>
              </a:ext>
            </a:extLst>
          </p:cNvPr>
          <p:cNvSpPr txBox="1"/>
          <p:nvPr/>
        </p:nvSpPr>
        <p:spPr>
          <a:xfrm>
            <a:off x="1430164" y="2704699"/>
            <a:ext cx="5528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 그림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장애물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발판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우주인 캐릭터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서지영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20F4EC-E0F4-4BA2-93DE-771825BCC36F}"/>
              </a:ext>
            </a:extLst>
          </p:cNvPr>
          <p:cNvSpPr txBox="1"/>
          <p:nvPr/>
        </p:nvSpPr>
        <p:spPr>
          <a:xfrm>
            <a:off x="1430165" y="3393867"/>
            <a:ext cx="5548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 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회복 별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병아리 캐릭터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김혜리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C45D6-BF81-4944-BED0-8A40F38E2E87}"/>
              </a:ext>
            </a:extLst>
          </p:cNvPr>
          <p:cNvSpPr txBox="1"/>
          <p:nvPr/>
        </p:nvSpPr>
        <p:spPr>
          <a:xfrm>
            <a:off x="1410915" y="4186989"/>
            <a:ext cx="552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토토로 캐릭터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4CE7C8-5EAE-47FB-9CA2-2C1F85C5F320}"/>
              </a:ext>
            </a:extLst>
          </p:cNvPr>
          <p:cNvSpPr txBox="1"/>
          <p:nvPr/>
        </p:nvSpPr>
        <p:spPr>
          <a:xfrm>
            <a:off x="1430164" y="4832097"/>
            <a:ext cx="545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비모 캐릭터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b="1">
                <a:highlight>
                  <a:srgbClr val="FCB484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남제현</a:t>
            </a:r>
          </a:p>
        </p:txBody>
      </p:sp>
    </p:spTree>
    <p:extLst>
      <p:ext uri="{BB962C8B-B14F-4D97-AF65-F5344CB8AC3E}">
        <p14:creationId xmlns:p14="http://schemas.microsoft.com/office/powerpoint/2010/main" val="2834548059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826</Words>
  <Application>Microsoft Office PowerPoint</Application>
  <PresentationFormat>와이드스크린</PresentationFormat>
  <Paragraphs>144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나눔스퀘어_ac Bold</vt:lpstr>
      <vt:lpstr>Arial</vt:lpstr>
      <vt:lpstr>나눔스퀘어_ac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seo ji yeong</cp:lastModifiedBy>
  <cp:revision>27</cp:revision>
  <dcterms:created xsi:type="dcterms:W3CDTF">2021-03-04T02:29:28Z</dcterms:created>
  <dcterms:modified xsi:type="dcterms:W3CDTF">2021-03-23T01:45:12Z</dcterms:modified>
</cp:coreProperties>
</file>